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5143500" cx="9144000"/>
  <p:notesSz cx="6858000" cy="9144000"/>
  <p:embeddedFontLst>
    <p:embeddedFont>
      <p:font typeface="Archivo Light"/>
      <p:regular r:id="rId27"/>
      <p:bold r:id="rId28"/>
      <p:italic r:id="rId29"/>
      <p:boldItalic r:id="rId30"/>
    </p:embeddedFont>
    <p:embeddedFont>
      <p:font typeface="Archivo ExtraLight"/>
      <p:regular r:id="rId31"/>
      <p:bold r:id="rId32"/>
      <p:italic r:id="rId33"/>
      <p:boldItalic r:id="rId34"/>
    </p:embeddedFont>
    <p:embeddedFont>
      <p:font typeface="Archivo Thin"/>
      <p:regular r:id="rId35"/>
      <p:bold r:id="rId36"/>
      <p:italic r:id="rId37"/>
      <p:boldItalic r:id="rId38"/>
    </p:embeddedFont>
    <p:embeddedFont>
      <p:font typeface="Archivo"/>
      <p:regular r:id="rId39"/>
      <p:bold r:id="rId40"/>
      <p:italic r:id="rId41"/>
      <p:boldItalic r:id="rId42"/>
    </p:embeddedFont>
    <p:embeddedFont>
      <p:font typeface="Archivo SemiBold"/>
      <p:regular r:id="rId43"/>
      <p:bold r:id="rId44"/>
      <p:italic r:id="rId45"/>
      <p:boldItalic r:id="rId46"/>
    </p:embeddedFont>
    <p:embeddedFont>
      <p:font typeface="Century Gothic"/>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Archivo-bold.fntdata"/><Relationship Id="rId42" Type="http://schemas.openxmlformats.org/officeDocument/2006/relationships/font" Target="fonts/Archivo-boldItalic.fntdata"/><Relationship Id="rId41" Type="http://schemas.openxmlformats.org/officeDocument/2006/relationships/font" Target="fonts/Archivo-italic.fntdata"/><Relationship Id="rId44" Type="http://schemas.openxmlformats.org/officeDocument/2006/relationships/font" Target="fonts/ArchivoSemiBold-bold.fntdata"/><Relationship Id="rId43" Type="http://schemas.openxmlformats.org/officeDocument/2006/relationships/font" Target="fonts/ArchivoSemiBold-regular.fntdata"/><Relationship Id="rId46" Type="http://schemas.openxmlformats.org/officeDocument/2006/relationships/font" Target="fonts/ArchivoSemiBold-boldItalic.fntdata"/><Relationship Id="rId45" Type="http://schemas.openxmlformats.org/officeDocument/2006/relationships/font" Target="fonts/ArchivoSemi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CenturyGothic-bold.fntdata"/><Relationship Id="rId47" Type="http://schemas.openxmlformats.org/officeDocument/2006/relationships/font" Target="fonts/CenturyGothic-regular.fntdata"/><Relationship Id="rId49" Type="http://schemas.openxmlformats.org/officeDocument/2006/relationships/font" Target="fonts/CenturyGothic-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ArchivoExtraLight-regular.fntdata"/><Relationship Id="rId30" Type="http://schemas.openxmlformats.org/officeDocument/2006/relationships/font" Target="fonts/ArchivoLight-boldItalic.fntdata"/><Relationship Id="rId33" Type="http://schemas.openxmlformats.org/officeDocument/2006/relationships/font" Target="fonts/ArchivoExtraLight-italic.fntdata"/><Relationship Id="rId32" Type="http://schemas.openxmlformats.org/officeDocument/2006/relationships/font" Target="fonts/ArchivoExtraLight-bold.fntdata"/><Relationship Id="rId35" Type="http://schemas.openxmlformats.org/officeDocument/2006/relationships/font" Target="fonts/ArchivoThin-regular.fntdata"/><Relationship Id="rId34" Type="http://schemas.openxmlformats.org/officeDocument/2006/relationships/font" Target="fonts/ArchivoExtraLight-boldItalic.fntdata"/><Relationship Id="rId37" Type="http://schemas.openxmlformats.org/officeDocument/2006/relationships/font" Target="fonts/ArchivoThin-italic.fntdata"/><Relationship Id="rId36" Type="http://schemas.openxmlformats.org/officeDocument/2006/relationships/font" Target="fonts/ArchivoThin-bold.fntdata"/><Relationship Id="rId39" Type="http://schemas.openxmlformats.org/officeDocument/2006/relationships/font" Target="fonts/Archivo-regular.fntdata"/><Relationship Id="rId38" Type="http://schemas.openxmlformats.org/officeDocument/2006/relationships/font" Target="fonts/ArchivoThin-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ArchivoLight-bold.fntdata"/><Relationship Id="rId27" Type="http://schemas.openxmlformats.org/officeDocument/2006/relationships/font" Target="fonts/ArchivoLight-regular.fntdata"/><Relationship Id="rId29" Type="http://schemas.openxmlformats.org/officeDocument/2006/relationships/font" Target="fonts/ArchivoLight-italic.fntdata"/><Relationship Id="rId50" Type="http://schemas.openxmlformats.org/officeDocument/2006/relationships/font" Target="fonts/CenturyGothic-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3a058143cc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3a058143cc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3e483b6997a_0_20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3e483b6997a_0_20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3e483b6997a_0_20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3e483b6997a_0_20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3e483b6997a_0_20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9" name="Google Shape;589;g3e483b6997a_0_20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3e483b6997a_0_20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3e483b6997a_0_20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3e483b6997a_0_20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3e483b6997a_0_20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3e483b6997a_0_20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6" name="Google Shape;616;g3e483b6997a_0_20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3e483b6997a_0_20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5" name="Google Shape;625;g3e483b6997a_0_20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3e483b6997a_0_20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4" name="Google Shape;634;g3e483b6997a_0_20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3e483b6997a_0_20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3e483b6997a_0_20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3e483b6997a_0_20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2" name="Google Shape;652;g3e483b6997a_0_20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3a058143ccb_0_3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3a058143ccb_0_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3e483b6997a_0_2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0" name="Google Shape;660;g3e483b6997a_0_2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3e483b6997a_0_2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6" name="Google Shape;666;g3e483b6997a_0_2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3e483b6997a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3e483b6997a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3e483b6997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3e483b6997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USG?</a:t>
            </a:r>
            <a:endParaRPr/>
          </a:p>
          <a:p>
            <a:pPr indent="0" lvl="0" marL="0" rtl="0" algn="l">
              <a:spcBef>
                <a:spcPts val="0"/>
              </a:spcBef>
              <a:spcAft>
                <a:spcPts val="0"/>
              </a:spcAft>
              <a:buNone/>
            </a:pPr>
            <a:r>
              <a:t/>
            </a:r>
            <a:endParaRPr/>
          </a:p>
          <a:p>
            <a:pPr indent="0" lvl="0" marL="0" rtl="0" algn="l">
              <a:lnSpc>
                <a:spcPct val="115000"/>
              </a:lnSpc>
              <a:spcBef>
                <a:spcPts val="1200"/>
              </a:spcBef>
              <a:spcAft>
                <a:spcPts val="0"/>
              </a:spcAft>
              <a:buClr>
                <a:schemeClr val="dk1"/>
              </a:buClr>
              <a:buSzPts val="1100"/>
              <a:buFont typeface="Arial"/>
              <a:buNone/>
            </a:pPr>
            <a:r>
              <a:rPr lang="en"/>
              <a:t>USG exists to enrich the lives of UConn's undergraduate student body and help student groups reach their fullest potential. We operate across three branches — Legislative, Executive, and Judicial. On the financial side, the key people you'll interact with are the Comptroller, the Funding Director, and the Funding Staff.</a:t>
            </a:r>
            <a:endParaRPr/>
          </a:p>
          <a:p>
            <a:pPr indent="0" lvl="0" marL="0" rtl="0" algn="l">
              <a:lnSpc>
                <a:spcPct val="115000"/>
              </a:lnSpc>
              <a:spcBef>
                <a:spcPts val="1200"/>
              </a:spcBef>
              <a:spcAft>
                <a:spcPts val="1200"/>
              </a:spcAft>
              <a:buNone/>
            </a:pPr>
            <a:r>
              <a:rPr lang="en"/>
              <a:t>To give you a sense of scale: USG manages a yearly budget of over two million dollars, and a little over one million of that is allocated specifically to Tier-II registered student organizations.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3e483b6997a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3e483b6997a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rPr>
              <a:t>Before you can receive any funding, your RSO must meet three requirements — and all three must be satisfied before we'll consider your request.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First</a:t>
            </a:r>
            <a:r>
              <a:rPr lang="en">
                <a:solidFill>
                  <a:schemeClr val="dk1"/>
                </a:solidFill>
              </a:rPr>
              <a:t>, your organization needs Active Status per SOLID. That means completing all required training on HuskyCT: SOLID 101, values training, treasurer training, policies training, hazing training, and inclusion training. You also need to be listed on UConntact.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Second</a:t>
            </a:r>
            <a:r>
              <a:rPr lang="en">
                <a:solidFill>
                  <a:schemeClr val="dk1"/>
                </a:solidFill>
              </a:rPr>
              <a:t>, you must be registered as a Tier-II RSO. Only Tier-II organizations are eligible for USG funding. If you're unsure of your status, you can check this on the SOLID website.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Third</a:t>
            </a:r>
            <a:r>
              <a:rPr lang="en">
                <a:solidFill>
                  <a:schemeClr val="dk1"/>
                </a:solidFill>
              </a:rPr>
              <a:t>, you need to complete the USG Funding Quiz with a score of 85% or higher.</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3e483b6997a_0_5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3e483b6997a_0_5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Let's walk through what the funding process looks like from start to finish.</a:t>
            </a:r>
            <a:endParaRPr/>
          </a:p>
          <a:p>
            <a:pPr indent="-298450" lvl="0" marL="457200" rtl="0" algn="l">
              <a:lnSpc>
                <a:spcPct val="115000"/>
              </a:lnSpc>
              <a:spcBef>
                <a:spcPts val="1200"/>
              </a:spcBef>
              <a:spcAft>
                <a:spcPts val="0"/>
              </a:spcAft>
              <a:buClr>
                <a:schemeClr val="dk1"/>
              </a:buClr>
              <a:buSzPts val="1100"/>
              <a:buAutoNum type="arabicPeriod"/>
            </a:pPr>
            <a:r>
              <a:rPr lang="en"/>
              <a:t>Your RSO submits an initial funding request through the Kuali Build platform.</a:t>
            </a:r>
            <a:endParaRPr/>
          </a:p>
          <a:p>
            <a:pPr indent="-298450" lvl="0" marL="457200" rtl="0" algn="l">
              <a:lnSpc>
                <a:spcPct val="115000"/>
              </a:lnSpc>
              <a:spcBef>
                <a:spcPts val="0"/>
              </a:spcBef>
              <a:spcAft>
                <a:spcPts val="0"/>
              </a:spcAft>
              <a:buClr>
                <a:schemeClr val="dk1"/>
              </a:buClr>
              <a:buSzPts val="1100"/>
              <a:buAutoNum type="arabicPeriod"/>
            </a:pPr>
            <a:r>
              <a:rPr lang="en"/>
              <a:t>The Funding Staff conducts an initial review for policy compliance.</a:t>
            </a:r>
            <a:endParaRPr/>
          </a:p>
          <a:p>
            <a:pPr indent="-298450" lvl="1" marL="914400" rtl="0" algn="l">
              <a:lnSpc>
                <a:spcPct val="115000"/>
              </a:lnSpc>
              <a:spcBef>
                <a:spcPts val="0"/>
              </a:spcBef>
              <a:spcAft>
                <a:spcPts val="0"/>
              </a:spcAft>
              <a:buClr>
                <a:schemeClr val="dk1"/>
              </a:buClr>
              <a:buSzPts val="1100"/>
              <a:buAutoNum type="alphaLcPeriod"/>
            </a:pPr>
            <a:r>
              <a:rPr lang="en"/>
              <a:t>This is where your request may be sent to you to correct any errors or for clarification. Please make sure to check your email for any send backs, as you only have two business days to make corrections.</a:t>
            </a:r>
            <a:endParaRPr/>
          </a:p>
          <a:p>
            <a:pPr indent="-298450" lvl="0" marL="457200" rtl="0" algn="l">
              <a:lnSpc>
                <a:spcPct val="115000"/>
              </a:lnSpc>
              <a:spcBef>
                <a:spcPts val="0"/>
              </a:spcBef>
              <a:spcAft>
                <a:spcPts val="0"/>
              </a:spcAft>
              <a:buClr>
                <a:schemeClr val="dk1"/>
              </a:buClr>
              <a:buSzPts val="1100"/>
              <a:buAutoNum type="arabicPeriod"/>
            </a:pPr>
            <a:r>
              <a:rPr lang="en"/>
              <a:t>The request moves to our Professional Staff for FA 1.</a:t>
            </a:r>
            <a:endParaRPr/>
          </a:p>
          <a:p>
            <a:pPr indent="-298450" lvl="0" marL="457200" rtl="0" algn="l">
              <a:lnSpc>
                <a:spcPct val="115000"/>
              </a:lnSpc>
              <a:spcBef>
                <a:spcPts val="0"/>
              </a:spcBef>
              <a:spcAft>
                <a:spcPts val="0"/>
              </a:spcAft>
              <a:buClr>
                <a:schemeClr val="dk1"/>
              </a:buClr>
              <a:buSzPts val="1100"/>
              <a:buAutoNum type="arabicPeriod"/>
            </a:pPr>
            <a:r>
              <a:rPr lang="en"/>
              <a:t>The Funding Staff votes. We typically vote on requests once weekly. </a:t>
            </a:r>
            <a:endParaRPr/>
          </a:p>
          <a:p>
            <a:pPr indent="-298450" lvl="0" marL="457200" rtl="0" algn="l">
              <a:lnSpc>
                <a:spcPct val="115000"/>
              </a:lnSpc>
              <a:spcBef>
                <a:spcPts val="0"/>
              </a:spcBef>
              <a:spcAft>
                <a:spcPts val="0"/>
              </a:spcAft>
              <a:buClr>
                <a:schemeClr val="dk1"/>
              </a:buClr>
              <a:buSzPts val="1100"/>
              <a:buAutoNum type="arabicPeriod"/>
            </a:pPr>
            <a:r>
              <a:rPr lang="en"/>
              <a:t>If approved, the professional staff handles the financial processing and purchasing.</a:t>
            </a:r>
            <a:endParaRPr/>
          </a:p>
          <a:p>
            <a:pPr indent="-298450" lvl="0" marL="457200" rtl="0" algn="l">
              <a:lnSpc>
                <a:spcPct val="115000"/>
              </a:lnSpc>
              <a:spcBef>
                <a:spcPts val="0"/>
              </a:spcBef>
              <a:spcAft>
                <a:spcPts val="0"/>
              </a:spcAft>
              <a:buClr>
                <a:schemeClr val="dk1"/>
              </a:buClr>
              <a:buSzPts val="1100"/>
              <a:buAutoNum type="arabicPeriod"/>
            </a:pPr>
            <a:r>
              <a:rPr lang="en"/>
              <a:t>Your RSO completes the pre-purchase step. Note that this must be completed at least two weeks prior to your event/when the funds are needed.</a:t>
            </a:r>
            <a:endParaRPr/>
          </a:p>
          <a:p>
            <a:pPr indent="0" lvl="0" marL="0" rtl="0" algn="l">
              <a:lnSpc>
                <a:spcPct val="115000"/>
              </a:lnSpc>
              <a:spcBef>
                <a:spcPts val="1200"/>
              </a:spcBef>
              <a:spcAft>
                <a:spcPts val="0"/>
              </a:spcAft>
              <a:buClr>
                <a:schemeClr val="dk1"/>
              </a:buClr>
              <a:buSzPts val="1100"/>
              <a:buFont typeface="Arial"/>
              <a:buNone/>
            </a:pPr>
            <a:r>
              <a:rPr lang="en"/>
              <a:t>After that, your RSO submits post-purchase documentation, and professional staff completes final bookkeeping. Your organization plays an active role at multiple stages, so stay on top of your emails and deadlines throughout this process.</a:t>
            </a:r>
            <a:endParaRPr/>
          </a:p>
          <a:p>
            <a:pPr indent="0" lvl="0" marL="0" rtl="0" algn="l">
              <a:spcBef>
                <a:spcPts val="120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3e483b6997a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3e483b6997a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USG?</a:t>
            </a:r>
            <a:endParaRPr/>
          </a:p>
          <a:p>
            <a:pPr indent="0" lvl="0" marL="0" rtl="0" algn="l">
              <a:spcBef>
                <a:spcPts val="0"/>
              </a:spcBef>
              <a:spcAft>
                <a:spcPts val="0"/>
              </a:spcAft>
              <a:buNone/>
            </a:pPr>
            <a:r>
              <a:t/>
            </a:r>
            <a:endParaRPr/>
          </a:p>
          <a:p>
            <a:pPr indent="0" lvl="0" marL="0" rtl="0" algn="l">
              <a:lnSpc>
                <a:spcPct val="115000"/>
              </a:lnSpc>
              <a:spcBef>
                <a:spcPts val="1200"/>
              </a:spcBef>
              <a:spcAft>
                <a:spcPts val="0"/>
              </a:spcAft>
              <a:buClr>
                <a:schemeClr val="dk1"/>
              </a:buClr>
              <a:buSzPts val="1100"/>
              <a:buFont typeface="Arial"/>
              <a:buNone/>
            </a:pPr>
            <a:r>
              <a:rPr lang="en"/>
              <a:t>USG exists to enrich the lives of UConn's undergraduate student body and help student groups reach their fullest potential. We operate across three branches — Legislative, Executive, and Judicial. On the financial side, the key people you'll interact with are the Comptroller, the Funding Director, and the Funding Staff.</a:t>
            </a:r>
            <a:endParaRPr/>
          </a:p>
          <a:p>
            <a:pPr indent="0" lvl="0" marL="0" rtl="0" algn="l">
              <a:lnSpc>
                <a:spcPct val="115000"/>
              </a:lnSpc>
              <a:spcBef>
                <a:spcPts val="1200"/>
              </a:spcBef>
              <a:spcAft>
                <a:spcPts val="1200"/>
              </a:spcAft>
              <a:buNone/>
            </a:pPr>
            <a:r>
              <a:rPr lang="en"/>
              <a:t>To give you a sense of scale: USG manages a yearly budget of over two million dollars, and a little over one million of that is allocated specifically to Tier-II registered student organizations.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3e483b6997a_0_10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3e483b6997a_0_10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3e483b6997a_0_10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3e483b6997a_0_10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Alt 1">
  <p:cSld name="BLANK_2">
    <p:bg>
      <p:bgPr>
        <a:solidFill>
          <a:schemeClr val="dk1"/>
        </a:solidFill>
      </p:bgPr>
    </p:bg>
    <p:spTree>
      <p:nvGrpSpPr>
        <p:cNvPr id="9"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0" y="0"/>
            <a:ext cx="9144000" cy="5143500"/>
          </a:xfrm>
          <a:prstGeom prst="rect">
            <a:avLst/>
          </a:prstGeom>
          <a:noFill/>
          <a:ln>
            <a:noFill/>
          </a:ln>
        </p:spPr>
      </p:pic>
      <p:sp>
        <p:nvSpPr>
          <p:cNvPr id="11" name="Google Shape;11;p2"/>
          <p:cNvSpPr txBox="1"/>
          <p:nvPr>
            <p:ph idx="1" type="subTitle"/>
          </p:nvPr>
        </p:nvSpPr>
        <p:spPr>
          <a:xfrm>
            <a:off x="6775278" y="3560565"/>
            <a:ext cx="2001600" cy="1247400"/>
          </a:xfrm>
          <a:prstGeom prst="rect">
            <a:avLst/>
          </a:prstGeom>
        </p:spPr>
        <p:txBody>
          <a:bodyPr anchorCtr="0" anchor="b" bIns="0" lIns="0" spcFirstLastPara="1" rIns="0" wrap="square" tIns="0">
            <a:noAutofit/>
          </a:bodyPr>
          <a:lstStyle>
            <a:lvl1pPr lvl="0">
              <a:spcBef>
                <a:spcPts val="0"/>
              </a:spcBef>
              <a:spcAft>
                <a:spcPts val="0"/>
              </a:spcAft>
              <a:buClr>
                <a:schemeClr val="dk1"/>
              </a:buClr>
              <a:buSzPts val="1000"/>
              <a:buFont typeface="Archivo Light"/>
              <a:buNone/>
              <a:defRPr sz="1000">
                <a:latin typeface="Archivo Light"/>
                <a:ea typeface="Archivo Light"/>
                <a:cs typeface="Archivo Light"/>
                <a:sym typeface="Archivo Light"/>
              </a:defRPr>
            </a:lvl1pPr>
            <a:lvl2pPr lvl="1">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2pPr>
            <a:lvl3pPr lvl="2">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3pPr>
            <a:lvl4pPr lvl="3">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4pPr>
            <a:lvl5pPr lvl="4">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5pPr>
            <a:lvl6pPr lvl="5">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6pPr>
            <a:lvl7pPr lvl="6">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7pPr>
            <a:lvl8pPr lvl="7">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8pPr>
            <a:lvl9pPr lvl="8">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9pPr>
          </a:lstStyle>
          <a:p/>
        </p:txBody>
      </p:sp>
      <p:sp>
        <p:nvSpPr>
          <p:cNvPr id="12" name="Google Shape;12;p2"/>
          <p:cNvSpPr txBox="1"/>
          <p:nvPr>
            <p:ph type="title"/>
          </p:nvPr>
        </p:nvSpPr>
        <p:spPr>
          <a:xfrm>
            <a:off x="361975" y="3082925"/>
            <a:ext cx="6276900" cy="1839900"/>
          </a:xfrm>
          <a:prstGeom prst="rect">
            <a:avLst/>
          </a:prstGeom>
        </p:spPr>
        <p:txBody>
          <a:bodyPr anchorCtr="0" anchor="b" bIns="0" lIns="0" spcFirstLastPara="1" rIns="0" wrap="square" tIns="0">
            <a:noAutofit/>
          </a:bodyPr>
          <a:lstStyle>
            <a:lvl1pPr lvl="0">
              <a:spcBef>
                <a:spcPts val="0"/>
              </a:spcBef>
              <a:spcAft>
                <a:spcPts val="0"/>
              </a:spcAft>
              <a:buClr>
                <a:schemeClr val="dk1"/>
              </a:buClr>
              <a:buSzPts val="5000"/>
              <a:buFont typeface="Archivo Light"/>
              <a:buNone/>
              <a:defRPr sz="5000">
                <a:latin typeface="Archivo Light"/>
                <a:ea typeface="Archivo Light"/>
                <a:cs typeface="Archivo Light"/>
                <a:sym typeface="Archivo Light"/>
              </a:defRPr>
            </a:lvl1pPr>
            <a:lvl2pPr lvl="1">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2pPr>
            <a:lvl3pPr lvl="2">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3pPr>
            <a:lvl4pPr lvl="3">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4pPr>
            <a:lvl5pPr lvl="4">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5pPr>
            <a:lvl6pPr lvl="5">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6pPr>
            <a:lvl7pPr lvl="6">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7pPr>
            <a:lvl8pPr lvl="7">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8pPr>
            <a:lvl9pPr lvl="8">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9pPr>
          </a:lstStyle>
          <a:p/>
        </p:txBody>
      </p:sp>
      <p:sp>
        <p:nvSpPr>
          <p:cNvPr id="13" name="Google Shape;13;p2"/>
          <p:cNvSpPr txBox="1"/>
          <p:nvPr>
            <p:ph idx="2" type="subTitle"/>
          </p:nvPr>
        </p:nvSpPr>
        <p:spPr>
          <a:xfrm>
            <a:off x="361975" y="2463075"/>
            <a:ext cx="6276900" cy="430500"/>
          </a:xfrm>
          <a:prstGeom prst="rect">
            <a:avLst/>
          </a:prstGeom>
        </p:spPr>
        <p:txBody>
          <a:bodyPr anchorCtr="0" anchor="b" bIns="0" lIns="0" spcFirstLastPara="1" rIns="0" wrap="square" tIns="0">
            <a:noAutofit/>
          </a:bodyPr>
          <a:lstStyle>
            <a:lvl1pPr lvl="0">
              <a:spcBef>
                <a:spcPts val="0"/>
              </a:spcBef>
              <a:spcAft>
                <a:spcPts val="0"/>
              </a:spcAft>
              <a:buClr>
                <a:schemeClr val="dk1"/>
              </a:buClr>
              <a:buSzPts val="1400"/>
              <a:buFont typeface="Archivo Light"/>
              <a:buNone/>
              <a:defRPr>
                <a:latin typeface="Archivo Light"/>
                <a:ea typeface="Archivo Light"/>
                <a:cs typeface="Archivo Light"/>
                <a:sym typeface="Archivo Light"/>
              </a:defRPr>
            </a:lvl1pPr>
            <a:lvl2pPr lvl="1">
              <a:spcBef>
                <a:spcPts val="0"/>
              </a:spcBef>
              <a:spcAft>
                <a:spcPts val="0"/>
              </a:spcAft>
              <a:buClr>
                <a:schemeClr val="dk1"/>
              </a:buClr>
              <a:buSzPts val="1400"/>
              <a:buFont typeface="Archivo Light"/>
              <a:buNone/>
              <a:defRPr>
                <a:solidFill>
                  <a:schemeClr val="dk1"/>
                </a:solidFill>
                <a:latin typeface="Archivo Light"/>
                <a:ea typeface="Archivo Light"/>
                <a:cs typeface="Archivo Light"/>
                <a:sym typeface="Archivo Light"/>
              </a:defRPr>
            </a:lvl2pPr>
            <a:lvl3pPr lvl="2">
              <a:spcBef>
                <a:spcPts val="0"/>
              </a:spcBef>
              <a:spcAft>
                <a:spcPts val="0"/>
              </a:spcAft>
              <a:buClr>
                <a:schemeClr val="dk1"/>
              </a:buClr>
              <a:buSzPts val="1400"/>
              <a:buFont typeface="Archivo Light"/>
              <a:buNone/>
              <a:defRPr>
                <a:solidFill>
                  <a:schemeClr val="dk1"/>
                </a:solidFill>
                <a:latin typeface="Archivo Light"/>
                <a:ea typeface="Archivo Light"/>
                <a:cs typeface="Archivo Light"/>
                <a:sym typeface="Archivo Light"/>
              </a:defRPr>
            </a:lvl3pPr>
            <a:lvl4pPr lvl="3">
              <a:spcBef>
                <a:spcPts val="0"/>
              </a:spcBef>
              <a:spcAft>
                <a:spcPts val="0"/>
              </a:spcAft>
              <a:buClr>
                <a:schemeClr val="dk1"/>
              </a:buClr>
              <a:buSzPts val="1400"/>
              <a:buFont typeface="Archivo Light"/>
              <a:buNone/>
              <a:defRPr>
                <a:solidFill>
                  <a:schemeClr val="dk1"/>
                </a:solidFill>
                <a:latin typeface="Archivo Light"/>
                <a:ea typeface="Archivo Light"/>
                <a:cs typeface="Archivo Light"/>
                <a:sym typeface="Archivo Light"/>
              </a:defRPr>
            </a:lvl4pPr>
            <a:lvl5pPr lvl="4">
              <a:spcBef>
                <a:spcPts val="0"/>
              </a:spcBef>
              <a:spcAft>
                <a:spcPts val="0"/>
              </a:spcAft>
              <a:buClr>
                <a:schemeClr val="dk1"/>
              </a:buClr>
              <a:buSzPts val="1400"/>
              <a:buFont typeface="Archivo Light"/>
              <a:buNone/>
              <a:defRPr>
                <a:solidFill>
                  <a:schemeClr val="dk1"/>
                </a:solidFill>
                <a:latin typeface="Archivo Light"/>
                <a:ea typeface="Archivo Light"/>
                <a:cs typeface="Archivo Light"/>
                <a:sym typeface="Archivo Light"/>
              </a:defRPr>
            </a:lvl5pPr>
            <a:lvl6pPr lvl="5">
              <a:spcBef>
                <a:spcPts val="0"/>
              </a:spcBef>
              <a:spcAft>
                <a:spcPts val="0"/>
              </a:spcAft>
              <a:buClr>
                <a:schemeClr val="dk1"/>
              </a:buClr>
              <a:buSzPts val="1400"/>
              <a:buFont typeface="Archivo Light"/>
              <a:buNone/>
              <a:defRPr>
                <a:solidFill>
                  <a:schemeClr val="dk1"/>
                </a:solidFill>
                <a:latin typeface="Archivo Light"/>
                <a:ea typeface="Archivo Light"/>
                <a:cs typeface="Archivo Light"/>
                <a:sym typeface="Archivo Light"/>
              </a:defRPr>
            </a:lvl6pPr>
            <a:lvl7pPr lvl="6">
              <a:spcBef>
                <a:spcPts val="0"/>
              </a:spcBef>
              <a:spcAft>
                <a:spcPts val="0"/>
              </a:spcAft>
              <a:buClr>
                <a:schemeClr val="dk1"/>
              </a:buClr>
              <a:buSzPts val="1400"/>
              <a:buFont typeface="Archivo Light"/>
              <a:buNone/>
              <a:defRPr>
                <a:solidFill>
                  <a:schemeClr val="dk1"/>
                </a:solidFill>
                <a:latin typeface="Archivo Light"/>
                <a:ea typeface="Archivo Light"/>
                <a:cs typeface="Archivo Light"/>
                <a:sym typeface="Archivo Light"/>
              </a:defRPr>
            </a:lvl7pPr>
            <a:lvl8pPr lvl="7">
              <a:spcBef>
                <a:spcPts val="0"/>
              </a:spcBef>
              <a:spcAft>
                <a:spcPts val="0"/>
              </a:spcAft>
              <a:buClr>
                <a:schemeClr val="dk1"/>
              </a:buClr>
              <a:buSzPts val="1400"/>
              <a:buFont typeface="Archivo Light"/>
              <a:buNone/>
              <a:defRPr>
                <a:solidFill>
                  <a:schemeClr val="dk1"/>
                </a:solidFill>
                <a:latin typeface="Archivo Light"/>
                <a:ea typeface="Archivo Light"/>
                <a:cs typeface="Archivo Light"/>
                <a:sym typeface="Archivo Light"/>
              </a:defRPr>
            </a:lvl8pPr>
            <a:lvl9pPr lvl="8">
              <a:spcBef>
                <a:spcPts val="0"/>
              </a:spcBef>
              <a:spcAft>
                <a:spcPts val="0"/>
              </a:spcAft>
              <a:buClr>
                <a:schemeClr val="dk1"/>
              </a:buClr>
              <a:buSzPts val="1400"/>
              <a:buFont typeface="Archivo Light"/>
              <a:buNone/>
              <a:defRPr>
                <a:solidFill>
                  <a:schemeClr val="dk1"/>
                </a:solidFill>
                <a:latin typeface="Archivo Light"/>
                <a:ea typeface="Archivo Light"/>
                <a:cs typeface="Archivo Light"/>
                <a:sym typeface="Archivo Light"/>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ple options">
  <p:cSld name="BLANK_1_1_1_1_1_1_1_1_1_1_1_2_1_1_4">
    <p:bg>
      <p:bgPr>
        <a:solidFill>
          <a:schemeClr val="lt1"/>
        </a:solidFill>
      </p:bgPr>
    </p:bg>
    <p:spTree>
      <p:nvGrpSpPr>
        <p:cNvPr id="107" name="Shape 107"/>
        <p:cNvGrpSpPr/>
        <p:nvPr/>
      </p:nvGrpSpPr>
      <p:grpSpPr>
        <a:xfrm>
          <a:off x="0" y="0"/>
          <a:ext cx="0" cy="0"/>
          <a:chOff x="0" y="0"/>
          <a:chExt cx="0" cy="0"/>
        </a:xfrm>
      </p:grpSpPr>
      <p:pic>
        <p:nvPicPr>
          <p:cNvPr id="108" name="Google Shape;108;p11"/>
          <p:cNvPicPr preferRelativeResize="0"/>
          <p:nvPr/>
        </p:nvPicPr>
        <p:blipFill>
          <a:blip r:embed="rId2">
            <a:alphaModFix/>
          </a:blip>
          <a:stretch>
            <a:fillRect/>
          </a:stretch>
        </p:blipFill>
        <p:spPr>
          <a:xfrm>
            <a:off x="0" y="0"/>
            <a:ext cx="9144000" cy="5143500"/>
          </a:xfrm>
          <a:prstGeom prst="rect">
            <a:avLst/>
          </a:prstGeom>
          <a:noFill/>
          <a:ln>
            <a:noFill/>
          </a:ln>
        </p:spPr>
      </p:pic>
      <p:sp>
        <p:nvSpPr>
          <p:cNvPr id="109" name="Google Shape;109;p11"/>
          <p:cNvSpPr/>
          <p:nvPr/>
        </p:nvSpPr>
        <p:spPr>
          <a:xfrm>
            <a:off x="75" y="1680250"/>
            <a:ext cx="9144000" cy="3467400"/>
          </a:xfrm>
          <a:prstGeom prst="rect">
            <a:avLst/>
          </a:prstGeom>
          <a:gradFill>
            <a:gsLst>
              <a:gs pos="0">
                <a:schemeClr val="accent1"/>
              </a:gs>
              <a:gs pos="91000">
                <a:srgbClr val="FFFFFF">
                  <a:alpha val="0"/>
                </a:srgbClr>
              </a:gs>
              <a:gs pos="100000">
                <a:srgbClr val="FFFFFF">
                  <a:alpha val="0"/>
                </a:srgbClr>
              </a:gs>
            </a:gsLst>
            <a:lin ang="1619866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Archivo"/>
              <a:ea typeface="Archivo"/>
              <a:cs typeface="Archivo"/>
              <a:sym typeface="Archivo"/>
            </a:endParaRPr>
          </a:p>
        </p:txBody>
      </p:sp>
      <p:sp>
        <p:nvSpPr>
          <p:cNvPr id="110" name="Google Shape;110;p11"/>
          <p:cNvSpPr txBox="1"/>
          <p:nvPr>
            <p:ph idx="1" type="body"/>
          </p:nvPr>
        </p:nvSpPr>
        <p:spPr>
          <a:xfrm>
            <a:off x="6892719" y="3499530"/>
            <a:ext cx="1644900" cy="1280400"/>
          </a:xfrm>
          <a:prstGeom prst="rect">
            <a:avLst/>
          </a:prstGeom>
        </p:spPr>
        <p:txBody>
          <a:bodyPr anchorCtr="0" anchor="b" bIns="137150" lIns="0" spcFirstLastPara="1" rIns="0" wrap="square" tIns="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111" name="Google Shape;111;p11"/>
          <p:cNvSpPr txBox="1"/>
          <p:nvPr>
            <p:ph idx="2" type="body"/>
          </p:nvPr>
        </p:nvSpPr>
        <p:spPr>
          <a:xfrm>
            <a:off x="2649031" y="3499530"/>
            <a:ext cx="1644900" cy="1280400"/>
          </a:xfrm>
          <a:prstGeom prst="rect">
            <a:avLst/>
          </a:prstGeom>
        </p:spPr>
        <p:txBody>
          <a:bodyPr anchorCtr="0" anchor="b" bIns="137150" lIns="0" spcFirstLastPara="1" rIns="0" wrap="square" tIns="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112" name="Google Shape;112;p11"/>
          <p:cNvSpPr txBox="1"/>
          <p:nvPr>
            <p:ph idx="3" type="body"/>
          </p:nvPr>
        </p:nvSpPr>
        <p:spPr>
          <a:xfrm>
            <a:off x="4770831" y="3499530"/>
            <a:ext cx="1644900" cy="1280400"/>
          </a:xfrm>
          <a:prstGeom prst="rect">
            <a:avLst/>
          </a:prstGeom>
        </p:spPr>
        <p:txBody>
          <a:bodyPr anchorCtr="0" anchor="b" bIns="137150" lIns="0" spcFirstLastPara="1" rIns="0" wrap="square" tIns="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113" name="Google Shape;113;p11"/>
          <p:cNvSpPr txBox="1"/>
          <p:nvPr>
            <p:ph idx="4" type="body"/>
          </p:nvPr>
        </p:nvSpPr>
        <p:spPr>
          <a:xfrm>
            <a:off x="513318" y="3499530"/>
            <a:ext cx="1644900" cy="1280400"/>
          </a:xfrm>
          <a:prstGeom prst="rect">
            <a:avLst/>
          </a:prstGeom>
        </p:spPr>
        <p:txBody>
          <a:bodyPr anchorCtr="0" anchor="b" bIns="137150" lIns="0" spcFirstLastPara="1" rIns="0" wrap="square" tIns="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114" name="Google Shape;114;p11"/>
          <p:cNvSpPr txBox="1"/>
          <p:nvPr>
            <p:ph idx="5" type="subTitle"/>
          </p:nvPr>
        </p:nvSpPr>
        <p:spPr>
          <a:xfrm>
            <a:off x="4770838" y="1895401"/>
            <a:ext cx="1644900" cy="715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5000"/>
              <a:buFont typeface="Archivo Light"/>
              <a:buNone/>
              <a:defRPr sz="5000">
                <a:latin typeface="Archivo Light"/>
                <a:ea typeface="Archivo Light"/>
                <a:cs typeface="Archivo Light"/>
                <a:sym typeface="Archivo Light"/>
              </a:defRPr>
            </a:lvl1pPr>
            <a:lvl2pPr lvl="1">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2pPr>
            <a:lvl3pPr lvl="2">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3pPr>
            <a:lvl4pPr lvl="3">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4pPr>
            <a:lvl5pPr lvl="4">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5pPr>
            <a:lvl6pPr lvl="5">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6pPr>
            <a:lvl7pPr lvl="6">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7pPr>
            <a:lvl8pPr lvl="7">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8pPr>
            <a:lvl9pPr lvl="8">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9pPr>
          </a:lstStyle>
          <a:p/>
        </p:txBody>
      </p:sp>
      <p:sp>
        <p:nvSpPr>
          <p:cNvPr id="115" name="Google Shape;115;p11"/>
          <p:cNvSpPr txBox="1"/>
          <p:nvPr>
            <p:ph idx="6" type="subTitle"/>
          </p:nvPr>
        </p:nvSpPr>
        <p:spPr>
          <a:xfrm>
            <a:off x="2649038" y="1895401"/>
            <a:ext cx="1644900" cy="715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5000"/>
              <a:buFont typeface="Archivo Light"/>
              <a:buNone/>
              <a:defRPr sz="5000">
                <a:latin typeface="Archivo Light"/>
                <a:ea typeface="Archivo Light"/>
                <a:cs typeface="Archivo Light"/>
                <a:sym typeface="Archivo Light"/>
              </a:defRPr>
            </a:lvl1pPr>
            <a:lvl2pPr lvl="1">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2pPr>
            <a:lvl3pPr lvl="2">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3pPr>
            <a:lvl4pPr lvl="3">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4pPr>
            <a:lvl5pPr lvl="4">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5pPr>
            <a:lvl6pPr lvl="5">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6pPr>
            <a:lvl7pPr lvl="6">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7pPr>
            <a:lvl8pPr lvl="7">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8pPr>
            <a:lvl9pPr lvl="8">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9pPr>
          </a:lstStyle>
          <a:p/>
        </p:txBody>
      </p:sp>
      <p:sp>
        <p:nvSpPr>
          <p:cNvPr id="116" name="Google Shape;116;p11"/>
          <p:cNvSpPr txBox="1"/>
          <p:nvPr>
            <p:ph idx="7" type="subTitle"/>
          </p:nvPr>
        </p:nvSpPr>
        <p:spPr>
          <a:xfrm>
            <a:off x="513325" y="1895401"/>
            <a:ext cx="1644900" cy="715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5000"/>
              <a:buFont typeface="Archivo Light"/>
              <a:buNone/>
              <a:defRPr sz="5000">
                <a:latin typeface="Archivo Light"/>
                <a:ea typeface="Archivo Light"/>
                <a:cs typeface="Archivo Light"/>
                <a:sym typeface="Archivo Light"/>
              </a:defRPr>
            </a:lvl1pPr>
            <a:lvl2pPr lvl="1">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2pPr>
            <a:lvl3pPr lvl="2">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3pPr>
            <a:lvl4pPr lvl="3">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4pPr>
            <a:lvl5pPr lvl="4">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5pPr>
            <a:lvl6pPr lvl="5">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6pPr>
            <a:lvl7pPr lvl="6">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7pPr>
            <a:lvl8pPr lvl="7">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8pPr>
            <a:lvl9pPr lvl="8">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9pPr>
          </a:lstStyle>
          <a:p/>
        </p:txBody>
      </p:sp>
      <p:sp>
        <p:nvSpPr>
          <p:cNvPr id="117" name="Google Shape;117;p11"/>
          <p:cNvSpPr txBox="1"/>
          <p:nvPr>
            <p:ph idx="8" type="subTitle"/>
          </p:nvPr>
        </p:nvSpPr>
        <p:spPr>
          <a:xfrm>
            <a:off x="6892725" y="1895401"/>
            <a:ext cx="1644900" cy="715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5000"/>
              <a:buFont typeface="Archivo Light"/>
              <a:buNone/>
              <a:defRPr sz="5000">
                <a:latin typeface="Archivo Light"/>
                <a:ea typeface="Archivo Light"/>
                <a:cs typeface="Archivo Light"/>
                <a:sym typeface="Archivo Light"/>
              </a:defRPr>
            </a:lvl1pPr>
            <a:lvl2pPr lvl="1">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2pPr>
            <a:lvl3pPr lvl="2">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3pPr>
            <a:lvl4pPr lvl="3">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4pPr>
            <a:lvl5pPr lvl="4">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5pPr>
            <a:lvl6pPr lvl="5">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6pPr>
            <a:lvl7pPr lvl="6">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7pPr>
            <a:lvl8pPr lvl="7">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8pPr>
            <a:lvl9pPr lvl="8">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9pPr>
          </a:lstStyle>
          <a:p/>
        </p:txBody>
      </p:sp>
      <p:sp>
        <p:nvSpPr>
          <p:cNvPr id="118" name="Google Shape;118;p11"/>
          <p:cNvSpPr txBox="1"/>
          <p:nvPr>
            <p:ph type="title"/>
          </p:nvPr>
        </p:nvSpPr>
        <p:spPr>
          <a:xfrm>
            <a:off x="362050" y="1066100"/>
            <a:ext cx="8364600" cy="612900"/>
          </a:xfrm>
          <a:prstGeom prst="rect">
            <a:avLst/>
          </a:prstGeom>
        </p:spPr>
        <p:txBody>
          <a:bodyPr anchorCtr="0" anchor="t" bIns="137150" lIns="0" spcFirstLastPara="1" rIns="0" wrap="square" tIns="137150">
            <a:normAutofit/>
          </a:bodyPr>
          <a:lstStyle>
            <a:lvl1pPr lvl="0">
              <a:spcBef>
                <a:spcPts val="0"/>
              </a:spcBef>
              <a:spcAft>
                <a:spcPts val="0"/>
              </a:spcAft>
              <a:buClr>
                <a:schemeClr val="dk1"/>
              </a:buClr>
              <a:buSzPts val="3000"/>
              <a:buFont typeface="Archivo SemiBold"/>
              <a:buNone/>
              <a:defRPr>
                <a:latin typeface="Archivo SemiBold"/>
                <a:ea typeface="Archivo SemiBold"/>
                <a:cs typeface="Archivo SemiBold"/>
                <a:sym typeface="Archivo SemiBold"/>
              </a:defRPr>
            </a:lvl1pPr>
            <a:lvl2pPr lvl="1">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9pPr>
          </a:lstStyle>
          <a:p/>
        </p:txBody>
      </p:sp>
      <p:sp>
        <p:nvSpPr>
          <p:cNvPr id="119" name="Google Shape;119;p11"/>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Archivo"/>
                <a:ea typeface="Archivo"/>
                <a:cs typeface="Archivo"/>
                <a:sym typeface="Archivo"/>
              </a:defRPr>
            </a:lvl1pPr>
            <a:lvl2pPr lvl="1" algn="r">
              <a:buNone/>
              <a:defRPr sz="700">
                <a:solidFill>
                  <a:schemeClr val="dk1"/>
                </a:solidFill>
                <a:latin typeface="Archivo"/>
                <a:ea typeface="Archivo"/>
                <a:cs typeface="Archivo"/>
                <a:sym typeface="Archivo"/>
              </a:defRPr>
            </a:lvl2pPr>
            <a:lvl3pPr lvl="2" algn="r">
              <a:buNone/>
              <a:defRPr sz="700">
                <a:solidFill>
                  <a:schemeClr val="dk1"/>
                </a:solidFill>
                <a:latin typeface="Archivo"/>
                <a:ea typeface="Archivo"/>
                <a:cs typeface="Archivo"/>
                <a:sym typeface="Archivo"/>
              </a:defRPr>
            </a:lvl3pPr>
            <a:lvl4pPr lvl="3" algn="r">
              <a:buNone/>
              <a:defRPr sz="700">
                <a:solidFill>
                  <a:schemeClr val="dk1"/>
                </a:solidFill>
                <a:latin typeface="Archivo"/>
                <a:ea typeface="Archivo"/>
                <a:cs typeface="Archivo"/>
                <a:sym typeface="Archivo"/>
              </a:defRPr>
            </a:lvl4pPr>
            <a:lvl5pPr lvl="4" algn="r">
              <a:buNone/>
              <a:defRPr sz="700">
                <a:solidFill>
                  <a:schemeClr val="dk1"/>
                </a:solidFill>
                <a:latin typeface="Archivo"/>
                <a:ea typeface="Archivo"/>
                <a:cs typeface="Archivo"/>
                <a:sym typeface="Archivo"/>
              </a:defRPr>
            </a:lvl5pPr>
            <a:lvl6pPr lvl="5" algn="r">
              <a:buNone/>
              <a:defRPr sz="700">
                <a:solidFill>
                  <a:schemeClr val="dk1"/>
                </a:solidFill>
                <a:latin typeface="Archivo"/>
                <a:ea typeface="Archivo"/>
                <a:cs typeface="Archivo"/>
                <a:sym typeface="Archivo"/>
              </a:defRPr>
            </a:lvl6pPr>
            <a:lvl7pPr lvl="6" algn="r">
              <a:buNone/>
              <a:defRPr sz="700">
                <a:solidFill>
                  <a:schemeClr val="dk1"/>
                </a:solidFill>
                <a:latin typeface="Archivo"/>
                <a:ea typeface="Archivo"/>
                <a:cs typeface="Archivo"/>
                <a:sym typeface="Archivo"/>
              </a:defRPr>
            </a:lvl7pPr>
            <a:lvl8pPr lvl="7" algn="r">
              <a:buNone/>
              <a:defRPr sz="700">
                <a:solidFill>
                  <a:schemeClr val="dk1"/>
                </a:solidFill>
                <a:latin typeface="Archivo"/>
                <a:ea typeface="Archivo"/>
                <a:cs typeface="Archivo"/>
                <a:sym typeface="Archivo"/>
              </a:defRPr>
            </a:lvl8pPr>
            <a:lvl9pPr lvl="8" algn="r">
              <a:buNone/>
              <a:defRPr sz="700">
                <a:solidFill>
                  <a:schemeClr val="dk1"/>
                </a:solidFill>
                <a:latin typeface="Archivo"/>
                <a:ea typeface="Archivo"/>
                <a:cs typeface="Archivo"/>
                <a:sym typeface="Archivo"/>
              </a:defRPr>
            </a:lvl9pPr>
          </a:lstStyle>
          <a:p>
            <a:pPr indent="0" lvl="0" marL="0" rtl="0" algn="r">
              <a:spcBef>
                <a:spcPts val="0"/>
              </a:spcBef>
              <a:spcAft>
                <a:spcPts val="0"/>
              </a:spcAft>
              <a:buNone/>
            </a:pPr>
            <a:fld id="{00000000-1234-1234-1234-123412341234}" type="slidenum">
              <a:rPr lang="en"/>
              <a:t>‹#›</a:t>
            </a:fld>
            <a:endParaRPr/>
          </a:p>
        </p:txBody>
      </p:sp>
      <p:sp>
        <p:nvSpPr>
          <p:cNvPr id="120" name="Google Shape;120;p11"/>
          <p:cNvSpPr txBox="1"/>
          <p:nvPr>
            <p:ph idx="9"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Archivo"/>
              <a:buNone/>
              <a:defRPr sz="7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121" name="Google Shape;121;p11"/>
          <p:cNvSpPr txBox="1"/>
          <p:nvPr>
            <p:ph idx="13" type="subTitle"/>
          </p:nvPr>
        </p:nvSpPr>
        <p:spPr>
          <a:xfrm>
            <a:off x="6892694" y="2611076"/>
            <a:ext cx="1644900" cy="167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122" name="Google Shape;122;p11"/>
          <p:cNvSpPr txBox="1"/>
          <p:nvPr>
            <p:ph idx="14" type="subTitle"/>
          </p:nvPr>
        </p:nvSpPr>
        <p:spPr>
          <a:xfrm>
            <a:off x="4770856" y="2611076"/>
            <a:ext cx="1644900" cy="167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123" name="Google Shape;123;p11"/>
          <p:cNvSpPr txBox="1"/>
          <p:nvPr>
            <p:ph idx="15" type="subTitle"/>
          </p:nvPr>
        </p:nvSpPr>
        <p:spPr>
          <a:xfrm>
            <a:off x="2648993" y="2611076"/>
            <a:ext cx="1644900" cy="167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124" name="Google Shape;124;p11"/>
          <p:cNvSpPr txBox="1"/>
          <p:nvPr>
            <p:ph idx="16" type="subTitle"/>
          </p:nvPr>
        </p:nvSpPr>
        <p:spPr>
          <a:xfrm>
            <a:off x="513318" y="2611076"/>
            <a:ext cx="1644900" cy="167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125" name="Google Shape;125;p11"/>
          <p:cNvSpPr txBox="1"/>
          <p:nvPr>
            <p:ph idx="17" type="subTitle"/>
          </p:nvPr>
        </p:nvSpPr>
        <p:spPr>
          <a:xfrm>
            <a:off x="361975" y="539900"/>
            <a:ext cx="8367600" cy="318600"/>
          </a:xfrm>
          <a:prstGeom prst="rect">
            <a:avLst/>
          </a:prstGeom>
        </p:spPr>
        <p:txBody>
          <a:bodyPr anchorCtr="0" anchor="b" bIns="0" lIns="0" spcFirstLastPara="1" rIns="0" wrap="square" tIns="0">
            <a:spAutoFit/>
          </a:bodyPr>
          <a:lstStyle>
            <a:lvl1pPr lvl="0">
              <a:spcBef>
                <a:spcPts val="0"/>
              </a:spcBef>
              <a:spcAft>
                <a:spcPts val="0"/>
              </a:spcAft>
              <a:buClr>
                <a:schemeClr val="dk1"/>
              </a:buClr>
              <a:buSzPts val="2000"/>
              <a:buFont typeface="Archivo"/>
              <a:buNone/>
              <a:defRPr sz="2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heme - Alt 2">
  <p:cSld name="CUSTOM_36">
    <p:spTree>
      <p:nvGrpSpPr>
        <p:cNvPr id="126" name="Shape 126"/>
        <p:cNvGrpSpPr/>
        <p:nvPr/>
      </p:nvGrpSpPr>
      <p:grpSpPr>
        <a:xfrm>
          <a:off x="0" y="0"/>
          <a:ext cx="0" cy="0"/>
          <a:chOff x="0" y="0"/>
          <a:chExt cx="0" cy="0"/>
        </a:xfrm>
      </p:grpSpPr>
      <p:pic>
        <p:nvPicPr>
          <p:cNvPr id="127" name="Google Shape;127;p12"/>
          <p:cNvPicPr preferRelativeResize="0"/>
          <p:nvPr/>
        </p:nvPicPr>
        <p:blipFill>
          <a:blip r:embed="rId2">
            <a:alphaModFix/>
          </a:blip>
          <a:stretch>
            <a:fillRect/>
          </a:stretch>
        </p:blipFill>
        <p:spPr>
          <a:xfrm>
            <a:off x="0" y="0"/>
            <a:ext cx="9144000" cy="5143500"/>
          </a:xfrm>
          <a:prstGeom prst="rect">
            <a:avLst/>
          </a:prstGeom>
          <a:noFill/>
          <a:ln>
            <a:noFill/>
          </a:ln>
        </p:spPr>
      </p:pic>
      <p:sp>
        <p:nvSpPr>
          <p:cNvPr id="128" name="Google Shape;128;p12"/>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Archivo"/>
                <a:ea typeface="Archivo"/>
                <a:cs typeface="Archivo"/>
                <a:sym typeface="Archivo"/>
              </a:defRPr>
            </a:lvl1pPr>
            <a:lvl2pPr lvl="1" algn="r">
              <a:buNone/>
              <a:defRPr sz="700">
                <a:solidFill>
                  <a:schemeClr val="dk1"/>
                </a:solidFill>
                <a:latin typeface="Archivo"/>
                <a:ea typeface="Archivo"/>
                <a:cs typeface="Archivo"/>
                <a:sym typeface="Archivo"/>
              </a:defRPr>
            </a:lvl2pPr>
            <a:lvl3pPr lvl="2" algn="r">
              <a:buNone/>
              <a:defRPr sz="700">
                <a:solidFill>
                  <a:schemeClr val="dk1"/>
                </a:solidFill>
                <a:latin typeface="Archivo"/>
                <a:ea typeface="Archivo"/>
                <a:cs typeface="Archivo"/>
                <a:sym typeface="Archivo"/>
              </a:defRPr>
            </a:lvl3pPr>
            <a:lvl4pPr lvl="3" algn="r">
              <a:buNone/>
              <a:defRPr sz="700">
                <a:solidFill>
                  <a:schemeClr val="dk1"/>
                </a:solidFill>
                <a:latin typeface="Archivo"/>
                <a:ea typeface="Archivo"/>
                <a:cs typeface="Archivo"/>
                <a:sym typeface="Archivo"/>
              </a:defRPr>
            </a:lvl4pPr>
            <a:lvl5pPr lvl="4" algn="r">
              <a:buNone/>
              <a:defRPr sz="700">
                <a:solidFill>
                  <a:schemeClr val="dk1"/>
                </a:solidFill>
                <a:latin typeface="Archivo"/>
                <a:ea typeface="Archivo"/>
                <a:cs typeface="Archivo"/>
                <a:sym typeface="Archivo"/>
              </a:defRPr>
            </a:lvl5pPr>
            <a:lvl6pPr lvl="5" algn="r">
              <a:buNone/>
              <a:defRPr sz="700">
                <a:solidFill>
                  <a:schemeClr val="dk1"/>
                </a:solidFill>
                <a:latin typeface="Archivo"/>
                <a:ea typeface="Archivo"/>
                <a:cs typeface="Archivo"/>
                <a:sym typeface="Archivo"/>
              </a:defRPr>
            </a:lvl6pPr>
            <a:lvl7pPr lvl="6" algn="r">
              <a:buNone/>
              <a:defRPr sz="700">
                <a:solidFill>
                  <a:schemeClr val="dk1"/>
                </a:solidFill>
                <a:latin typeface="Archivo"/>
                <a:ea typeface="Archivo"/>
                <a:cs typeface="Archivo"/>
                <a:sym typeface="Archivo"/>
              </a:defRPr>
            </a:lvl7pPr>
            <a:lvl8pPr lvl="7" algn="r">
              <a:buNone/>
              <a:defRPr sz="700">
                <a:solidFill>
                  <a:schemeClr val="dk1"/>
                </a:solidFill>
                <a:latin typeface="Archivo"/>
                <a:ea typeface="Archivo"/>
                <a:cs typeface="Archivo"/>
                <a:sym typeface="Archivo"/>
              </a:defRPr>
            </a:lvl8pPr>
            <a:lvl9pPr lvl="8" algn="r">
              <a:buNone/>
              <a:defRPr sz="700">
                <a:solidFill>
                  <a:schemeClr val="dk1"/>
                </a:solidFill>
                <a:latin typeface="Archivo"/>
                <a:ea typeface="Archivo"/>
                <a:cs typeface="Archivo"/>
                <a:sym typeface="Archivo"/>
              </a:defRPr>
            </a:lvl9pPr>
          </a:lstStyle>
          <a:p>
            <a:pPr indent="0" lvl="0" marL="0" rtl="0" algn="r">
              <a:spcBef>
                <a:spcPts val="0"/>
              </a:spcBef>
              <a:spcAft>
                <a:spcPts val="0"/>
              </a:spcAft>
              <a:buNone/>
            </a:pPr>
            <a:fld id="{00000000-1234-1234-1234-123412341234}" type="slidenum">
              <a:rPr lang="en"/>
              <a:t>‹#›</a:t>
            </a:fld>
            <a:endParaRPr/>
          </a:p>
        </p:txBody>
      </p:sp>
      <p:sp>
        <p:nvSpPr>
          <p:cNvPr id="129" name="Google Shape;129;p12"/>
          <p:cNvSpPr txBox="1"/>
          <p:nvPr>
            <p:ph idx="1"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Archivo"/>
              <a:buNone/>
              <a:defRPr sz="7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130" name="Google Shape;130;p12"/>
          <p:cNvSpPr txBox="1"/>
          <p:nvPr>
            <p:ph idx="2" type="subTitle"/>
          </p:nvPr>
        </p:nvSpPr>
        <p:spPr>
          <a:xfrm>
            <a:off x="6309306" y="1231300"/>
            <a:ext cx="2497800" cy="271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131" name="Google Shape;131;p12"/>
          <p:cNvSpPr txBox="1"/>
          <p:nvPr>
            <p:ph idx="3" type="subTitle"/>
          </p:nvPr>
        </p:nvSpPr>
        <p:spPr>
          <a:xfrm>
            <a:off x="6309306" y="3143400"/>
            <a:ext cx="2497800" cy="271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132" name="Google Shape;132;p12"/>
          <p:cNvSpPr txBox="1"/>
          <p:nvPr>
            <p:ph idx="4" type="subTitle"/>
          </p:nvPr>
        </p:nvSpPr>
        <p:spPr>
          <a:xfrm>
            <a:off x="3322306" y="1231300"/>
            <a:ext cx="2497800" cy="271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133" name="Google Shape;133;p12"/>
          <p:cNvSpPr txBox="1"/>
          <p:nvPr>
            <p:ph idx="5" type="subTitle"/>
          </p:nvPr>
        </p:nvSpPr>
        <p:spPr>
          <a:xfrm>
            <a:off x="361981" y="1231300"/>
            <a:ext cx="2497800" cy="271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134" name="Google Shape;134;p12"/>
          <p:cNvSpPr txBox="1"/>
          <p:nvPr>
            <p:ph idx="6" type="body"/>
          </p:nvPr>
        </p:nvSpPr>
        <p:spPr>
          <a:xfrm>
            <a:off x="361981" y="1502500"/>
            <a:ext cx="2497800" cy="12330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135" name="Google Shape;135;p12"/>
          <p:cNvSpPr txBox="1"/>
          <p:nvPr>
            <p:ph idx="7" type="subTitle"/>
          </p:nvPr>
        </p:nvSpPr>
        <p:spPr>
          <a:xfrm>
            <a:off x="339895" y="3143400"/>
            <a:ext cx="5077200" cy="271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136" name="Google Shape;136;p12"/>
          <p:cNvSpPr txBox="1"/>
          <p:nvPr>
            <p:ph idx="8" type="subTitle"/>
          </p:nvPr>
        </p:nvSpPr>
        <p:spPr>
          <a:xfrm>
            <a:off x="339900" y="3632075"/>
            <a:ext cx="1026900" cy="919500"/>
          </a:xfrm>
          <a:prstGeom prst="rect">
            <a:avLst/>
          </a:prstGeom>
        </p:spPr>
        <p:txBody>
          <a:bodyPr anchorCtr="0" anchor="ctr" bIns="0" lIns="0" spcFirstLastPara="1" rIns="0" wrap="square" tIns="0">
            <a:noAutofit/>
          </a:bodyPr>
          <a:lstStyle>
            <a:lvl1pPr lvl="0" algn="ctr">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137" name="Google Shape;137;p12"/>
          <p:cNvSpPr txBox="1"/>
          <p:nvPr>
            <p:ph idx="9" type="subTitle"/>
          </p:nvPr>
        </p:nvSpPr>
        <p:spPr>
          <a:xfrm>
            <a:off x="1428400" y="3632075"/>
            <a:ext cx="1026900" cy="919500"/>
          </a:xfrm>
          <a:prstGeom prst="rect">
            <a:avLst/>
          </a:prstGeom>
        </p:spPr>
        <p:txBody>
          <a:bodyPr anchorCtr="0" anchor="ctr" bIns="0" lIns="0" spcFirstLastPara="1" rIns="0" wrap="square" tIns="0">
            <a:noAutofit/>
          </a:bodyPr>
          <a:lstStyle>
            <a:lvl1pPr lvl="0" algn="ctr">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138" name="Google Shape;138;p12"/>
          <p:cNvSpPr txBox="1"/>
          <p:nvPr>
            <p:ph idx="13" type="subTitle"/>
          </p:nvPr>
        </p:nvSpPr>
        <p:spPr>
          <a:xfrm>
            <a:off x="2516900" y="3632075"/>
            <a:ext cx="1026900" cy="919500"/>
          </a:xfrm>
          <a:prstGeom prst="rect">
            <a:avLst/>
          </a:prstGeom>
        </p:spPr>
        <p:txBody>
          <a:bodyPr anchorCtr="0" anchor="ctr" bIns="0" lIns="0" spcFirstLastPara="1" rIns="0" wrap="square" tIns="0">
            <a:noAutofit/>
          </a:bodyPr>
          <a:lstStyle>
            <a:lvl1pPr lvl="0" algn="ctr">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139" name="Google Shape;139;p12"/>
          <p:cNvSpPr txBox="1"/>
          <p:nvPr>
            <p:ph idx="14" type="subTitle"/>
          </p:nvPr>
        </p:nvSpPr>
        <p:spPr>
          <a:xfrm>
            <a:off x="3605400" y="3632075"/>
            <a:ext cx="1026900" cy="919500"/>
          </a:xfrm>
          <a:prstGeom prst="rect">
            <a:avLst/>
          </a:prstGeom>
        </p:spPr>
        <p:txBody>
          <a:bodyPr anchorCtr="0" anchor="ctr" bIns="0" lIns="0" spcFirstLastPara="1" rIns="0" wrap="square" tIns="0">
            <a:noAutofit/>
          </a:bodyPr>
          <a:lstStyle>
            <a:lvl1pPr lvl="0" algn="ctr">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140" name="Google Shape;140;p12"/>
          <p:cNvSpPr txBox="1"/>
          <p:nvPr>
            <p:ph idx="15" type="subTitle"/>
          </p:nvPr>
        </p:nvSpPr>
        <p:spPr>
          <a:xfrm>
            <a:off x="4693900" y="3632075"/>
            <a:ext cx="1026900" cy="919500"/>
          </a:xfrm>
          <a:prstGeom prst="rect">
            <a:avLst/>
          </a:prstGeom>
        </p:spPr>
        <p:txBody>
          <a:bodyPr anchorCtr="0" anchor="ctr" bIns="0" lIns="0" spcFirstLastPara="1" rIns="0" wrap="square" tIns="0">
            <a:noAutofit/>
          </a:bodyPr>
          <a:lstStyle>
            <a:lvl1pPr lvl="0" algn="ctr">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lgn="ctr">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141" name="Google Shape;141;p12"/>
          <p:cNvSpPr txBox="1"/>
          <p:nvPr>
            <p:ph idx="16" type="subTitle"/>
          </p:nvPr>
        </p:nvSpPr>
        <p:spPr>
          <a:xfrm>
            <a:off x="6309300" y="1634050"/>
            <a:ext cx="1197900" cy="4245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142" name="Google Shape;142;p12"/>
          <p:cNvSpPr txBox="1"/>
          <p:nvPr>
            <p:ph idx="17" type="subTitle"/>
          </p:nvPr>
        </p:nvSpPr>
        <p:spPr>
          <a:xfrm>
            <a:off x="7578839" y="1634050"/>
            <a:ext cx="1197900" cy="4245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143" name="Google Shape;143;p12"/>
          <p:cNvSpPr txBox="1"/>
          <p:nvPr>
            <p:ph idx="18" type="subTitle"/>
          </p:nvPr>
        </p:nvSpPr>
        <p:spPr>
          <a:xfrm>
            <a:off x="6309300" y="2179450"/>
            <a:ext cx="1197900" cy="4245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144" name="Google Shape;144;p12"/>
          <p:cNvSpPr txBox="1"/>
          <p:nvPr>
            <p:ph idx="19" type="subTitle"/>
          </p:nvPr>
        </p:nvSpPr>
        <p:spPr>
          <a:xfrm>
            <a:off x="7578839" y="2179450"/>
            <a:ext cx="1197900" cy="4245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145" name="Google Shape;145;p12"/>
          <p:cNvSpPr txBox="1"/>
          <p:nvPr>
            <p:ph idx="20" type="subTitle"/>
          </p:nvPr>
        </p:nvSpPr>
        <p:spPr>
          <a:xfrm>
            <a:off x="361975" y="539900"/>
            <a:ext cx="8367600" cy="318600"/>
          </a:xfrm>
          <a:prstGeom prst="rect">
            <a:avLst/>
          </a:prstGeom>
        </p:spPr>
        <p:txBody>
          <a:bodyPr anchorCtr="0" anchor="b" bIns="0" lIns="0" spcFirstLastPara="1" rIns="0" wrap="square" tIns="0">
            <a:spAutoFit/>
          </a:bodyPr>
          <a:lstStyle>
            <a:lvl1pPr lvl="0">
              <a:spcBef>
                <a:spcPts val="0"/>
              </a:spcBef>
              <a:spcAft>
                <a:spcPts val="0"/>
              </a:spcAft>
              <a:buClr>
                <a:schemeClr val="dk1"/>
              </a:buClr>
              <a:buSzPts val="2000"/>
              <a:buFont typeface="Archivo"/>
              <a:buNone/>
              <a:defRPr sz="2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heme - Alt 3">
  <p:cSld name="BLANK_1_1_1_1_1_1_1_1_1_1_1_2_1_1_3">
    <p:bg>
      <p:bgPr>
        <a:solidFill>
          <a:schemeClr val="lt1"/>
        </a:solidFill>
      </p:bgPr>
    </p:bg>
    <p:spTree>
      <p:nvGrpSpPr>
        <p:cNvPr id="146" name="Shape 146"/>
        <p:cNvGrpSpPr/>
        <p:nvPr/>
      </p:nvGrpSpPr>
      <p:grpSpPr>
        <a:xfrm>
          <a:off x="0" y="0"/>
          <a:ext cx="0" cy="0"/>
          <a:chOff x="0" y="0"/>
          <a:chExt cx="0" cy="0"/>
        </a:xfrm>
      </p:grpSpPr>
      <p:pic>
        <p:nvPicPr>
          <p:cNvPr id="147" name="Google Shape;147;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148" name="Google Shape;148;p13"/>
          <p:cNvSpPr txBox="1"/>
          <p:nvPr>
            <p:ph type="title"/>
          </p:nvPr>
        </p:nvSpPr>
        <p:spPr>
          <a:xfrm>
            <a:off x="361975" y="1066100"/>
            <a:ext cx="4119000" cy="1778400"/>
          </a:xfrm>
          <a:prstGeom prst="rect">
            <a:avLst/>
          </a:prstGeom>
        </p:spPr>
        <p:txBody>
          <a:bodyPr anchorCtr="0" anchor="t" bIns="137150" lIns="0" spcFirstLastPara="1" rIns="0" wrap="square" tIns="137150">
            <a:normAutofit/>
          </a:bodyPr>
          <a:lstStyle>
            <a:lvl1pPr lvl="0">
              <a:spcBef>
                <a:spcPts val="0"/>
              </a:spcBef>
              <a:spcAft>
                <a:spcPts val="0"/>
              </a:spcAft>
              <a:buClr>
                <a:schemeClr val="dk1"/>
              </a:buClr>
              <a:buSzPts val="3000"/>
              <a:buFont typeface="Archivo SemiBold"/>
              <a:buNone/>
              <a:defRPr>
                <a:latin typeface="Archivo SemiBold"/>
                <a:ea typeface="Archivo SemiBold"/>
                <a:cs typeface="Archivo SemiBold"/>
                <a:sym typeface="Archivo SemiBold"/>
              </a:defRPr>
            </a:lvl1pPr>
            <a:lvl2pPr lvl="1">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9pPr>
          </a:lstStyle>
          <a:p/>
        </p:txBody>
      </p:sp>
      <p:sp>
        <p:nvSpPr>
          <p:cNvPr id="149" name="Google Shape;149;p13"/>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Archivo"/>
                <a:ea typeface="Archivo"/>
                <a:cs typeface="Archivo"/>
                <a:sym typeface="Archivo"/>
              </a:defRPr>
            </a:lvl1pPr>
            <a:lvl2pPr lvl="1" algn="r">
              <a:buNone/>
              <a:defRPr sz="700">
                <a:solidFill>
                  <a:schemeClr val="dk1"/>
                </a:solidFill>
                <a:latin typeface="Archivo"/>
                <a:ea typeface="Archivo"/>
                <a:cs typeface="Archivo"/>
                <a:sym typeface="Archivo"/>
              </a:defRPr>
            </a:lvl2pPr>
            <a:lvl3pPr lvl="2" algn="r">
              <a:buNone/>
              <a:defRPr sz="700">
                <a:solidFill>
                  <a:schemeClr val="dk1"/>
                </a:solidFill>
                <a:latin typeface="Archivo"/>
                <a:ea typeface="Archivo"/>
                <a:cs typeface="Archivo"/>
                <a:sym typeface="Archivo"/>
              </a:defRPr>
            </a:lvl3pPr>
            <a:lvl4pPr lvl="3" algn="r">
              <a:buNone/>
              <a:defRPr sz="700">
                <a:solidFill>
                  <a:schemeClr val="dk1"/>
                </a:solidFill>
                <a:latin typeface="Archivo"/>
                <a:ea typeface="Archivo"/>
                <a:cs typeface="Archivo"/>
                <a:sym typeface="Archivo"/>
              </a:defRPr>
            </a:lvl4pPr>
            <a:lvl5pPr lvl="4" algn="r">
              <a:buNone/>
              <a:defRPr sz="700">
                <a:solidFill>
                  <a:schemeClr val="dk1"/>
                </a:solidFill>
                <a:latin typeface="Archivo"/>
                <a:ea typeface="Archivo"/>
                <a:cs typeface="Archivo"/>
                <a:sym typeface="Archivo"/>
              </a:defRPr>
            </a:lvl5pPr>
            <a:lvl6pPr lvl="5" algn="r">
              <a:buNone/>
              <a:defRPr sz="700">
                <a:solidFill>
                  <a:schemeClr val="dk1"/>
                </a:solidFill>
                <a:latin typeface="Archivo"/>
                <a:ea typeface="Archivo"/>
                <a:cs typeface="Archivo"/>
                <a:sym typeface="Archivo"/>
              </a:defRPr>
            </a:lvl6pPr>
            <a:lvl7pPr lvl="6" algn="r">
              <a:buNone/>
              <a:defRPr sz="700">
                <a:solidFill>
                  <a:schemeClr val="dk1"/>
                </a:solidFill>
                <a:latin typeface="Archivo"/>
                <a:ea typeface="Archivo"/>
                <a:cs typeface="Archivo"/>
                <a:sym typeface="Archivo"/>
              </a:defRPr>
            </a:lvl7pPr>
            <a:lvl8pPr lvl="7" algn="r">
              <a:buNone/>
              <a:defRPr sz="700">
                <a:solidFill>
                  <a:schemeClr val="dk1"/>
                </a:solidFill>
                <a:latin typeface="Archivo"/>
                <a:ea typeface="Archivo"/>
                <a:cs typeface="Archivo"/>
                <a:sym typeface="Archivo"/>
              </a:defRPr>
            </a:lvl8pPr>
            <a:lvl9pPr lvl="8" algn="r">
              <a:buNone/>
              <a:defRPr sz="700">
                <a:solidFill>
                  <a:schemeClr val="dk1"/>
                </a:solidFill>
                <a:latin typeface="Archivo"/>
                <a:ea typeface="Archivo"/>
                <a:cs typeface="Archivo"/>
                <a:sym typeface="Archivo"/>
              </a:defRPr>
            </a:lvl9pPr>
          </a:lstStyle>
          <a:p>
            <a:pPr indent="0" lvl="0" marL="0" rtl="0" algn="r">
              <a:spcBef>
                <a:spcPts val="0"/>
              </a:spcBef>
              <a:spcAft>
                <a:spcPts val="0"/>
              </a:spcAft>
              <a:buNone/>
            </a:pPr>
            <a:fld id="{00000000-1234-1234-1234-123412341234}" type="slidenum">
              <a:rPr lang="en"/>
              <a:t>‹#›</a:t>
            </a:fld>
            <a:endParaRPr/>
          </a:p>
        </p:txBody>
      </p:sp>
      <p:sp>
        <p:nvSpPr>
          <p:cNvPr id="150" name="Google Shape;150;p13"/>
          <p:cNvSpPr txBox="1"/>
          <p:nvPr>
            <p:ph idx="1"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Archivo"/>
              <a:buNone/>
              <a:defRPr sz="7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151" name="Google Shape;151;p13"/>
          <p:cNvSpPr txBox="1"/>
          <p:nvPr>
            <p:ph idx="2" type="subTitle"/>
          </p:nvPr>
        </p:nvSpPr>
        <p:spPr>
          <a:xfrm>
            <a:off x="4760178" y="1213769"/>
            <a:ext cx="1645800" cy="271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152" name="Google Shape;152;p13"/>
          <p:cNvSpPr txBox="1"/>
          <p:nvPr>
            <p:ph idx="3" type="body"/>
          </p:nvPr>
        </p:nvSpPr>
        <p:spPr>
          <a:xfrm>
            <a:off x="4760178" y="1487419"/>
            <a:ext cx="1645800" cy="12306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153" name="Google Shape;153;p13"/>
          <p:cNvSpPr txBox="1"/>
          <p:nvPr>
            <p:ph idx="4" type="subTitle"/>
          </p:nvPr>
        </p:nvSpPr>
        <p:spPr>
          <a:xfrm>
            <a:off x="4760178" y="3138650"/>
            <a:ext cx="1645800" cy="271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154" name="Google Shape;154;p13"/>
          <p:cNvSpPr txBox="1"/>
          <p:nvPr>
            <p:ph idx="5" type="body"/>
          </p:nvPr>
        </p:nvSpPr>
        <p:spPr>
          <a:xfrm>
            <a:off x="4760178" y="3409851"/>
            <a:ext cx="1645800" cy="12330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155" name="Google Shape;155;p13"/>
          <p:cNvSpPr txBox="1"/>
          <p:nvPr>
            <p:ph idx="6" type="subTitle"/>
          </p:nvPr>
        </p:nvSpPr>
        <p:spPr>
          <a:xfrm>
            <a:off x="6948350" y="1213769"/>
            <a:ext cx="1645800" cy="271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156" name="Google Shape;156;p13"/>
          <p:cNvSpPr txBox="1"/>
          <p:nvPr>
            <p:ph idx="7" type="body"/>
          </p:nvPr>
        </p:nvSpPr>
        <p:spPr>
          <a:xfrm>
            <a:off x="6948350" y="1487419"/>
            <a:ext cx="1645800" cy="12306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157" name="Google Shape;157;p13"/>
          <p:cNvSpPr txBox="1"/>
          <p:nvPr>
            <p:ph idx="8" type="subTitle"/>
          </p:nvPr>
        </p:nvSpPr>
        <p:spPr>
          <a:xfrm>
            <a:off x="6948350" y="3138650"/>
            <a:ext cx="1645800" cy="271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158" name="Google Shape;158;p13"/>
          <p:cNvSpPr txBox="1"/>
          <p:nvPr>
            <p:ph idx="9" type="body"/>
          </p:nvPr>
        </p:nvSpPr>
        <p:spPr>
          <a:xfrm>
            <a:off x="6948350" y="3409851"/>
            <a:ext cx="1645800" cy="12330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159" name="Google Shape;159;p13"/>
          <p:cNvSpPr txBox="1"/>
          <p:nvPr>
            <p:ph idx="13" type="subTitle"/>
          </p:nvPr>
        </p:nvSpPr>
        <p:spPr>
          <a:xfrm>
            <a:off x="520650" y="3138650"/>
            <a:ext cx="3770400" cy="271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160" name="Google Shape;160;p13"/>
          <p:cNvSpPr txBox="1"/>
          <p:nvPr>
            <p:ph idx="14" type="body"/>
          </p:nvPr>
        </p:nvSpPr>
        <p:spPr>
          <a:xfrm>
            <a:off x="520650" y="3409850"/>
            <a:ext cx="3770400" cy="12330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161" name="Google Shape;161;p13"/>
          <p:cNvSpPr txBox="1"/>
          <p:nvPr>
            <p:ph idx="15" type="subTitle"/>
          </p:nvPr>
        </p:nvSpPr>
        <p:spPr>
          <a:xfrm>
            <a:off x="361975" y="539900"/>
            <a:ext cx="8367600" cy="318600"/>
          </a:xfrm>
          <a:prstGeom prst="rect">
            <a:avLst/>
          </a:prstGeom>
        </p:spPr>
        <p:txBody>
          <a:bodyPr anchorCtr="0" anchor="b" bIns="0" lIns="0" spcFirstLastPara="1" rIns="0" wrap="square" tIns="0">
            <a:spAutoFit/>
          </a:bodyPr>
          <a:lstStyle>
            <a:lvl1pPr lvl="0">
              <a:spcBef>
                <a:spcPts val="0"/>
              </a:spcBef>
              <a:spcAft>
                <a:spcPts val="0"/>
              </a:spcAft>
              <a:buClr>
                <a:schemeClr val="dk1"/>
              </a:buClr>
              <a:buSzPts val="2000"/>
              <a:buFont typeface="Archivo"/>
              <a:buNone/>
              <a:defRPr sz="2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heme - Alt 5">
  <p:cSld name="BLANK_1_1_1_1_1_1_1_1_1_1_1_2_1_1_3_2">
    <p:bg>
      <p:bgPr>
        <a:solidFill>
          <a:schemeClr val="lt1"/>
        </a:solidFill>
      </p:bgPr>
    </p:bg>
    <p:spTree>
      <p:nvGrpSpPr>
        <p:cNvPr id="162" name="Shape 162"/>
        <p:cNvGrpSpPr/>
        <p:nvPr/>
      </p:nvGrpSpPr>
      <p:grpSpPr>
        <a:xfrm>
          <a:off x="0" y="0"/>
          <a:ext cx="0" cy="0"/>
          <a:chOff x="0" y="0"/>
          <a:chExt cx="0" cy="0"/>
        </a:xfrm>
      </p:grpSpPr>
      <p:pic>
        <p:nvPicPr>
          <p:cNvPr id="163" name="Google Shape;163;p14"/>
          <p:cNvPicPr preferRelativeResize="0"/>
          <p:nvPr/>
        </p:nvPicPr>
        <p:blipFill>
          <a:blip r:embed="rId2">
            <a:alphaModFix/>
          </a:blip>
          <a:stretch>
            <a:fillRect/>
          </a:stretch>
        </p:blipFill>
        <p:spPr>
          <a:xfrm>
            <a:off x="0" y="0"/>
            <a:ext cx="9144000" cy="5143500"/>
          </a:xfrm>
          <a:prstGeom prst="rect">
            <a:avLst/>
          </a:prstGeom>
          <a:noFill/>
          <a:ln>
            <a:noFill/>
          </a:ln>
        </p:spPr>
      </p:pic>
      <p:sp>
        <p:nvSpPr>
          <p:cNvPr id="164" name="Google Shape;164;p14"/>
          <p:cNvSpPr txBox="1"/>
          <p:nvPr>
            <p:ph type="title"/>
          </p:nvPr>
        </p:nvSpPr>
        <p:spPr>
          <a:xfrm>
            <a:off x="361975" y="1066100"/>
            <a:ext cx="1983600" cy="1778400"/>
          </a:xfrm>
          <a:prstGeom prst="rect">
            <a:avLst/>
          </a:prstGeom>
        </p:spPr>
        <p:txBody>
          <a:bodyPr anchorCtr="0" anchor="t" bIns="137150" lIns="0" spcFirstLastPara="1" rIns="0" wrap="square" tIns="137150">
            <a:normAutofit/>
          </a:bodyPr>
          <a:lstStyle>
            <a:lvl1pPr lvl="0">
              <a:spcBef>
                <a:spcPts val="0"/>
              </a:spcBef>
              <a:spcAft>
                <a:spcPts val="0"/>
              </a:spcAft>
              <a:buClr>
                <a:schemeClr val="dk1"/>
              </a:buClr>
              <a:buSzPts val="3000"/>
              <a:buFont typeface="Archivo SemiBold"/>
              <a:buNone/>
              <a:defRPr>
                <a:latin typeface="Archivo SemiBold"/>
                <a:ea typeface="Archivo SemiBold"/>
                <a:cs typeface="Archivo SemiBold"/>
                <a:sym typeface="Archivo SemiBold"/>
              </a:defRPr>
            </a:lvl1pPr>
            <a:lvl2pPr lvl="1">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9pPr>
          </a:lstStyle>
          <a:p/>
        </p:txBody>
      </p:sp>
      <p:sp>
        <p:nvSpPr>
          <p:cNvPr id="165" name="Google Shape;165;p14"/>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Archivo"/>
                <a:ea typeface="Archivo"/>
                <a:cs typeface="Archivo"/>
                <a:sym typeface="Archivo"/>
              </a:defRPr>
            </a:lvl1pPr>
            <a:lvl2pPr lvl="1" algn="r">
              <a:buNone/>
              <a:defRPr sz="700">
                <a:solidFill>
                  <a:schemeClr val="dk1"/>
                </a:solidFill>
                <a:latin typeface="Archivo"/>
                <a:ea typeface="Archivo"/>
                <a:cs typeface="Archivo"/>
                <a:sym typeface="Archivo"/>
              </a:defRPr>
            </a:lvl2pPr>
            <a:lvl3pPr lvl="2" algn="r">
              <a:buNone/>
              <a:defRPr sz="700">
                <a:solidFill>
                  <a:schemeClr val="dk1"/>
                </a:solidFill>
                <a:latin typeface="Archivo"/>
                <a:ea typeface="Archivo"/>
                <a:cs typeface="Archivo"/>
                <a:sym typeface="Archivo"/>
              </a:defRPr>
            </a:lvl3pPr>
            <a:lvl4pPr lvl="3" algn="r">
              <a:buNone/>
              <a:defRPr sz="700">
                <a:solidFill>
                  <a:schemeClr val="dk1"/>
                </a:solidFill>
                <a:latin typeface="Archivo"/>
                <a:ea typeface="Archivo"/>
                <a:cs typeface="Archivo"/>
                <a:sym typeface="Archivo"/>
              </a:defRPr>
            </a:lvl4pPr>
            <a:lvl5pPr lvl="4" algn="r">
              <a:buNone/>
              <a:defRPr sz="700">
                <a:solidFill>
                  <a:schemeClr val="dk1"/>
                </a:solidFill>
                <a:latin typeface="Archivo"/>
                <a:ea typeface="Archivo"/>
                <a:cs typeface="Archivo"/>
                <a:sym typeface="Archivo"/>
              </a:defRPr>
            </a:lvl5pPr>
            <a:lvl6pPr lvl="5" algn="r">
              <a:buNone/>
              <a:defRPr sz="700">
                <a:solidFill>
                  <a:schemeClr val="dk1"/>
                </a:solidFill>
                <a:latin typeface="Archivo"/>
                <a:ea typeface="Archivo"/>
                <a:cs typeface="Archivo"/>
                <a:sym typeface="Archivo"/>
              </a:defRPr>
            </a:lvl6pPr>
            <a:lvl7pPr lvl="6" algn="r">
              <a:buNone/>
              <a:defRPr sz="700">
                <a:solidFill>
                  <a:schemeClr val="dk1"/>
                </a:solidFill>
                <a:latin typeface="Archivo"/>
                <a:ea typeface="Archivo"/>
                <a:cs typeface="Archivo"/>
                <a:sym typeface="Archivo"/>
              </a:defRPr>
            </a:lvl7pPr>
            <a:lvl8pPr lvl="7" algn="r">
              <a:buNone/>
              <a:defRPr sz="700">
                <a:solidFill>
                  <a:schemeClr val="dk1"/>
                </a:solidFill>
                <a:latin typeface="Archivo"/>
                <a:ea typeface="Archivo"/>
                <a:cs typeface="Archivo"/>
                <a:sym typeface="Archivo"/>
              </a:defRPr>
            </a:lvl8pPr>
            <a:lvl9pPr lvl="8" algn="r">
              <a:buNone/>
              <a:defRPr sz="700">
                <a:solidFill>
                  <a:schemeClr val="dk1"/>
                </a:solidFill>
                <a:latin typeface="Archivo"/>
                <a:ea typeface="Archivo"/>
                <a:cs typeface="Archivo"/>
                <a:sym typeface="Archivo"/>
              </a:defRPr>
            </a:lvl9pPr>
          </a:lstStyle>
          <a:p>
            <a:pPr indent="0" lvl="0" marL="0" rtl="0" algn="r">
              <a:spcBef>
                <a:spcPts val="0"/>
              </a:spcBef>
              <a:spcAft>
                <a:spcPts val="0"/>
              </a:spcAft>
              <a:buNone/>
            </a:pPr>
            <a:fld id="{00000000-1234-1234-1234-123412341234}" type="slidenum">
              <a:rPr lang="en"/>
              <a:t>‹#›</a:t>
            </a:fld>
            <a:endParaRPr/>
          </a:p>
        </p:txBody>
      </p:sp>
      <p:sp>
        <p:nvSpPr>
          <p:cNvPr id="166" name="Google Shape;166;p14"/>
          <p:cNvSpPr txBox="1"/>
          <p:nvPr>
            <p:ph idx="1"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Archivo"/>
              <a:buNone/>
              <a:defRPr sz="7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167" name="Google Shape;167;p14"/>
          <p:cNvSpPr txBox="1"/>
          <p:nvPr>
            <p:ph idx="2" type="subTitle"/>
          </p:nvPr>
        </p:nvSpPr>
        <p:spPr>
          <a:xfrm>
            <a:off x="4823525" y="1231300"/>
            <a:ext cx="1645800" cy="271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168" name="Google Shape;168;p14"/>
          <p:cNvSpPr txBox="1"/>
          <p:nvPr>
            <p:ph idx="3" type="body"/>
          </p:nvPr>
        </p:nvSpPr>
        <p:spPr>
          <a:xfrm>
            <a:off x="4823525" y="1504950"/>
            <a:ext cx="1645800" cy="12306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169" name="Google Shape;169;p14"/>
          <p:cNvSpPr txBox="1"/>
          <p:nvPr>
            <p:ph idx="4" type="subTitle"/>
          </p:nvPr>
        </p:nvSpPr>
        <p:spPr>
          <a:xfrm>
            <a:off x="4823525" y="3138650"/>
            <a:ext cx="1645800" cy="271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170" name="Google Shape;170;p14"/>
          <p:cNvSpPr txBox="1"/>
          <p:nvPr>
            <p:ph idx="5" type="body"/>
          </p:nvPr>
        </p:nvSpPr>
        <p:spPr>
          <a:xfrm>
            <a:off x="4823525" y="3409851"/>
            <a:ext cx="1645800" cy="12330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171" name="Google Shape;171;p14"/>
          <p:cNvSpPr txBox="1"/>
          <p:nvPr>
            <p:ph idx="6" type="subTitle"/>
          </p:nvPr>
        </p:nvSpPr>
        <p:spPr>
          <a:xfrm>
            <a:off x="6948350" y="1231300"/>
            <a:ext cx="1645800" cy="271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172" name="Google Shape;172;p14"/>
          <p:cNvSpPr txBox="1"/>
          <p:nvPr>
            <p:ph idx="7" type="body"/>
          </p:nvPr>
        </p:nvSpPr>
        <p:spPr>
          <a:xfrm>
            <a:off x="6948350" y="1504950"/>
            <a:ext cx="1645800" cy="12306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173" name="Google Shape;173;p14"/>
          <p:cNvSpPr txBox="1"/>
          <p:nvPr>
            <p:ph idx="8" type="subTitle"/>
          </p:nvPr>
        </p:nvSpPr>
        <p:spPr>
          <a:xfrm>
            <a:off x="6948350" y="3138650"/>
            <a:ext cx="1645800" cy="271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174" name="Google Shape;174;p14"/>
          <p:cNvSpPr txBox="1"/>
          <p:nvPr>
            <p:ph idx="9" type="body"/>
          </p:nvPr>
        </p:nvSpPr>
        <p:spPr>
          <a:xfrm>
            <a:off x="6948350" y="3409851"/>
            <a:ext cx="1645800" cy="12330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175" name="Google Shape;175;p14"/>
          <p:cNvSpPr txBox="1"/>
          <p:nvPr>
            <p:ph idx="13" type="subTitle"/>
          </p:nvPr>
        </p:nvSpPr>
        <p:spPr>
          <a:xfrm>
            <a:off x="573875" y="3138650"/>
            <a:ext cx="1645800" cy="271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176" name="Google Shape;176;p14"/>
          <p:cNvSpPr txBox="1"/>
          <p:nvPr>
            <p:ph idx="14" type="body"/>
          </p:nvPr>
        </p:nvSpPr>
        <p:spPr>
          <a:xfrm>
            <a:off x="573875" y="3409851"/>
            <a:ext cx="1645800" cy="12330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177" name="Google Shape;177;p14"/>
          <p:cNvSpPr txBox="1"/>
          <p:nvPr>
            <p:ph idx="15" type="subTitle"/>
          </p:nvPr>
        </p:nvSpPr>
        <p:spPr>
          <a:xfrm>
            <a:off x="2698700" y="3138650"/>
            <a:ext cx="1645800" cy="271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178" name="Google Shape;178;p14"/>
          <p:cNvSpPr txBox="1"/>
          <p:nvPr>
            <p:ph idx="16" type="body"/>
          </p:nvPr>
        </p:nvSpPr>
        <p:spPr>
          <a:xfrm>
            <a:off x="2698700" y="3409851"/>
            <a:ext cx="1645800" cy="12330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179" name="Google Shape;179;p14"/>
          <p:cNvSpPr txBox="1"/>
          <p:nvPr>
            <p:ph idx="17" type="subTitle"/>
          </p:nvPr>
        </p:nvSpPr>
        <p:spPr>
          <a:xfrm>
            <a:off x="2698700" y="1229838"/>
            <a:ext cx="1645800" cy="271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180" name="Google Shape;180;p14"/>
          <p:cNvSpPr txBox="1"/>
          <p:nvPr>
            <p:ph idx="18" type="body"/>
          </p:nvPr>
        </p:nvSpPr>
        <p:spPr>
          <a:xfrm>
            <a:off x="2698700" y="1503488"/>
            <a:ext cx="1645800" cy="12306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181" name="Google Shape;181;p14"/>
          <p:cNvSpPr txBox="1"/>
          <p:nvPr>
            <p:ph idx="19" type="subTitle"/>
          </p:nvPr>
        </p:nvSpPr>
        <p:spPr>
          <a:xfrm>
            <a:off x="361975" y="537642"/>
            <a:ext cx="8367600" cy="318600"/>
          </a:xfrm>
          <a:prstGeom prst="rect">
            <a:avLst/>
          </a:prstGeom>
        </p:spPr>
        <p:txBody>
          <a:bodyPr anchorCtr="0" anchor="b" bIns="0" lIns="0" spcFirstLastPara="1" rIns="0" wrap="square" tIns="0">
            <a:spAutoFit/>
          </a:bodyPr>
          <a:lstStyle>
            <a:lvl1pPr lvl="0">
              <a:spcBef>
                <a:spcPts val="0"/>
              </a:spcBef>
              <a:spcAft>
                <a:spcPts val="0"/>
              </a:spcAft>
              <a:buClr>
                <a:schemeClr val="dk1"/>
              </a:buClr>
              <a:buSzPts val="2000"/>
              <a:buFont typeface="Archivo"/>
              <a:buNone/>
              <a:defRPr sz="2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heme - Alt 6">
  <p:cSld name="CUSTOM_12">
    <p:spTree>
      <p:nvGrpSpPr>
        <p:cNvPr id="182" name="Shape 182"/>
        <p:cNvGrpSpPr/>
        <p:nvPr/>
      </p:nvGrpSpPr>
      <p:grpSpPr>
        <a:xfrm>
          <a:off x="0" y="0"/>
          <a:ext cx="0" cy="0"/>
          <a:chOff x="0" y="0"/>
          <a:chExt cx="0" cy="0"/>
        </a:xfrm>
      </p:grpSpPr>
      <p:pic>
        <p:nvPicPr>
          <p:cNvPr id="183" name="Google Shape;183;p15"/>
          <p:cNvPicPr preferRelativeResize="0"/>
          <p:nvPr/>
        </p:nvPicPr>
        <p:blipFill>
          <a:blip r:embed="rId2">
            <a:alphaModFix/>
          </a:blip>
          <a:stretch>
            <a:fillRect/>
          </a:stretch>
        </p:blipFill>
        <p:spPr>
          <a:xfrm>
            <a:off x="0" y="0"/>
            <a:ext cx="9144000" cy="5143500"/>
          </a:xfrm>
          <a:prstGeom prst="rect">
            <a:avLst/>
          </a:prstGeom>
          <a:noFill/>
          <a:ln>
            <a:noFill/>
          </a:ln>
        </p:spPr>
      </p:pic>
      <p:sp>
        <p:nvSpPr>
          <p:cNvPr id="184" name="Google Shape;184;p15"/>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Archivo"/>
                <a:ea typeface="Archivo"/>
                <a:cs typeface="Archivo"/>
                <a:sym typeface="Archivo"/>
              </a:defRPr>
            </a:lvl1pPr>
            <a:lvl2pPr lvl="1" algn="r">
              <a:buNone/>
              <a:defRPr sz="700">
                <a:solidFill>
                  <a:schemeClr val="dk1"/>
                </a:solidFill>
                <a:latin typeface="Archivo"/>
                <a:ea typeface="Archivo"/>
                <a:cs typeface="Archivo"/>
                <a:sym typeface="Archivo"/>
              </a:defRPr>
            </a:lvl2pPr>
            <a:lvl3pPr lvl="2" algn="r">
              <a:buNone/>
              <a:defRPr sz="700">
                <a:solidFill>
                  <a:schemeClr val="dk1"/>
                </a:solidFill>
                <a:latin typeface="Archivo"/>
                <a:ea typeface="Archivo"/>
                <a:cs typeface="Archivo"/>
                <a:sym typeface="Archivo"/>
              </a:defRPr>
            </a:lvl3pPr>
            <a:lvl4pPr lvl="3" algn="r">
              <a:buNone/>
              <a:defRPr sz="700">
                <a:solidFill>
                  <a:schemeClr val="dk1"/>
                </a:solidFill>
                <a:latin typeface="Archivo"/>
                <a:ea typeface="Archivo"/>
                <a:cs typeface="Archivo"/>
                <a:sym typeface="Archivo"/>
              </a:defRPr>
            </a:lvl4pPr>
            <a:lvl5pPr lvl="4" algn="r">
              <a:buNone/>
              <a:defRPr sz="700">
                <a:solidFill>
                  <a:schemeClr val="dk1"/>
                </a:solidFill>
                <a:latin typeface="Archivo"/>
                <a:ea typeface="Archivo"/>
                <a:cs typeface="Archivo"/>
                <a:sym typeface="Archivo"/>
              </a:defRPr>
            </a:lvl5pPr>
            <a:lvl6pPr lvl="5" algn="r">
              <a:buNone/>
              <a:defRPr sz="700">
                <a:solidFill>
                  <a:schemeClr val="dk1"/>
                </a:solidFill>
                <a:latin typeface="Archivo"/>
                <a:ea typeface="Archivo"/>
                <a:cs typeface="Archivo"/>
                <a:sym typeface="Archivo"/>
              </a:defRPr>
            </a:lvl6pPr>
            <a:lvl7pPr lvl="6" algn="r">
              <a:buNone/>
              <a:defRPr sz="700">
                <a:solidFill>
                  <a:schemeClr val="dk1"/>
                </a:solidFill>
                <a:latin typeface="Archivo"/>
                <a:ea typeface="Archivo"/>
                <a:cs typeface="Archivo"/>
                <a:sym typeface="Archivo"/>
              </a:defRPr>
            </a:lvl7pPr>
            <a:lvl8pPr lvl="7" algn="r">
              <a:buNone/>
              <a:defRPr sz="700">
                <a:solidFill>
                  <a:schemeClr val="dk1"/>
                </a:solidFill>
                <a:latin typeface="Archivo"/>
                <a:ea typeface="Archivo"/>
                <a:cs typeface="Archivo"/>
                <a:sym typeface="Archivo"/>
              </a:defRPr>
            </a:lvl8pPr>
            <a:lvl9pPr lvl="8" algn="r">
              <a:buNone/>
              <a:defRPr sz="700">
                <a:solidFill>
                  <a:schemeClr val="dk1"/>
                </a:solidFill>
                <a:latin typeface="Archivo"/>
                <a:ea typeface="Archivo"/>
                <a:cs typeface="Archivo"/>
                <a:sym typeface="Archivo"/>
              </a:defRPr>
            </a:lvl9pPr>
          </a:lstStyle>
          <a:p>
            <a:pPr indent="0" lvl="0" marL="0" rtl="0" algn="r">
              <a:spcBef>
                <a:spcPts val="0"/>
              </a:spcBef>
              <a:spcAft>
                <a:spcPts val="0"/>
              </a:spcAft>
              <a:buNone/>
            </a:pPr>
            <a:fld id="{00000000-1234-1234-1234-123412341234}" type="slidenum">
              <a:rPr lang="en"/>
              <a:t>‹#›</a:t>
            </a:fld>
            <a:endParaRPr/>
          </a:p>
        </p:txBody>
      </p:sp>
      <p:sp>
        <p:nvSpPr>
          <p:cNvPr id="185" name="Google Shape;185;p15"/>
          <p:cNvSpPr txBox="1"/>
          <p:nvPr>
            <p:ph idx="1"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Archivo"/>
              <a:buNone/>
              <a:defRPr sz="7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186" name="Google Shape;186;p15"/>
          <p:cNvSpPr txBox="1"/>
          <p:nvPr>
            <p:ph idx="2" type="body"/>
          </p:nvPr>
        </p:nvSpPr>
        <p:spPr>
          <a:xfrm>
            <a:off x="5659300" y="3764525"/>
            <a:ext cx="2931300" cy="8856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187" name="Google Shape;187;p15"/>
          <p:cNvSpPr txBox="1"/>
          <p:nvPr>
            <p:ph idx="3" type="body"/>
          </p:nvPr>
        </p:nvSpPr>
        <p:spPr>
          <a:xfrm>
            <a:off x="5659350" y="1715800"/>
            <a:ext cx="2931300" cy="4554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188" name="Google Shape;188;p15"/>
          <p:cNvSpPr txBox="1"/>
          <p:nvPr>
            <p:ph idx="4" type="subTitle"/>
          </p:nvPr>
        </p:nvSpPr>
        <p:spPr>
          <a:xfrm>
            <a:off x="5659350" y="1162000"/>
            <a:ext cx="2931300" cy="5538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3000"/>
              <a:buFont typeface="Archivo Light"/>
              <a:buNone/>
              <a:defRPr sz="3000">
                <a:latin typeface="Archivo Light"/>
                <a:ea typeface="Archivo Light"/>
                <a:cs typeface="Archivo Light"/>
                <a:sym typeface="Archivo Light"/>
              </a:defRPr>
            </a:lvl1pPr>
            <a:lvl2pPr lvl="1">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2pPr>
            <a:lvl3pPr lvl="2">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3pPr>
            <a:lvl4pPr lvl="3">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4pPr>
            <a:lvl5pPr lvl="4">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5pPr>
            <a:lvl6pPr lvl="5">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6pPr>
            <a:lvl7pPr lvl="6">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7pPr>
            <a:lvl8pPr lvl="7">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8pPr>
            <a:lvl9pPr lvl="8">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9pPr>
          </a:lstStyle>
          <a:p/>
        </p:txBody>
      </p:sp>
      <p:sp>
        <p:nvSpPr>
          <p:cNvPr id="189" name="Google Shape;189;p15"/>
          <p:cNvSpPr txBox="1"/>
          <p:nvPr>
            <p:ph idx="5" type="body"/>
          </p:nvPr>
        </p:nvSpPr>
        <p:spPr>
          <a:xfrm>
            <a:off x="5659350" y="2986225"/>
            <a:ext cx="2931300" cy="4554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190" name="Google Shape;190;p15"/>
          <p:cNvSpPr txBox="1"/>
          <p:nvPr>
            <p:ph idx="6" type="subTitle"/>
          </p:nvPr>
        </p:nvSpPr>
        <p:spPr>
          <a:xfrm>
            <a:off x="5659350" y="2432425"/>
            <a:ext cx="2931300" cy="5538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3000"/>
              <a:buFont typeface="Archivo Light"/>
              <a:buNone/>
              <a:defRPr sz="3000">
                <a:latin typeface="Archivo Light"/>
                <a:ea typeface="Archivo Light"/>
                <a:cs typeface="Archivo Light"/>
                <a:sym typeface="Archivo Light"/>
              </a:defRPr>
            </a:lvl1pPr>
            <a:lvl2pPr lvl="1">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2pPr>
            <a:lvl3pPr lvl="2">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3pPr>
            <a:lvl4pPr lvl="3">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4pPr>
            <a:lvl5pPr lvl="4">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5pPr>
            <a:lvl6pPr lvl="5">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6pPr>
            <a:lvl7pPr lvl="6">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7pPr>
            <a:lvl8pPr lvl="7">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8pPr>
            <a:lvl9pPr lvl="8">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9pPr>
          </a:lstStyle>
          <a:p/>
        </p:txBody>
      </p:sp>
      <p:sp>
        <p:nvSpPr>
          <p:cNvPr id="191" name="Google Shape;191;p15"/>
          <p:cNvSpPr txBox="1"/>
          <p:nvPr>
            <p:ph idx="7" type="subTitle"/>
          </p:nvPr>
        </p:nvSpPr>
        <p:spPr>
          <a:xfrm>
            <a:off x="361975" y="539900"/>
            <a:ext cx="8367600" cy="318600"/>
          </a:xfrm>
          <a:prstGeom prst="rect">
            <a:avLst/>
          </a:prstGeom>
        </p:spPr>
        <p:txBody>
          <a:bodyPr anchorCtr="0" anchor="b" bIns="0" lIns="0" spcFirstLastPara="1" rIns="0" wrap="square" tIns="0">
            <a:spAutoFit/>
          </a:bodyPr>
          <a:lstStyle>
            <a:lvl1pPr lvl="0">
              <a:spcBef>
                <a:spcPts val="0"/>
              </a:spcBef>
              <a:spcAft>
                <a:spcPts val="0"/>
              </a:spcAft>
              <a:buClr>
                <a:schemeClr val="dk1"/>
              </a:buClr>
              <a:buSzPts val="2000"/>
              <a:buFont typeface="Archivo"/>
              <a:buNone/>
              <a:defRPr sz="2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nalysis">
  <p:cSld name="BLANK_1_1_1_1_1_1_1_1_1_1_1_2_1_1_3_1_1">
    <p:bg>
      <p:bgPr>
        <a:solidFill>
          <a:schemeClr val="lt1"/>
        </a:solidFill>
      </p:bgPr>
    </p:bg>
    <p:spTree>
      <p:nvGrpSpPr>
        <p:cNvPr id="192" name="Shape 192"/>
        <p:cNvGrpSpPr/>
        <p:nvPr/>
      </p:nvGrpSpPr>
      <p:grpSpPr>
        <a:xfrm>
          <a:off x="0" y="0"/>
          <a:ext cx="0" cy="0"/>
          <a:chOff x="0" y="0"/>
          <a:chExt cx="0" cy="0"/>
        </a:xfrm>
      </p:grpSpPr>
      <p:pic>
        <p:nvPicPr>
          <p:cNvPr id="193" name="Google Shape;193;p16"/>
          <p:cNvPicPr preferRelativeResize="0"/>
          <p:nvPr/>
        </p:nvPicPr>
        <p:blipFill>
          <a:blip r:embed="rId2">
            <a:alphaModFix/>
          </a:blip>
          <a:stretch>
            <a:fillRect/>
          </a:stretch>
        </p:blipFill>
        <p:spPr>
          <a:xfrm>
            <a:off x="0" y="0"/>
            <a:ext cx="9144000" cy="5143500"/>
          </a:xfrm>
          <a:prstGeom prst="rect">
            <a:avLst/>
          </a:prstGeom>
          <a:noFill/>
          <a:ln>
            <a:noFill/>
          </a:ln>
        </p:spPr>
      </p:pic>
      <p:sp>
        <p:nvSpPr>
          <p:cNvPr id="194" name="Google Shape;194;p16"/>
          <p:cNvSpPr txBox="1"/>
          <p:nvPr>
            <p:ph idx="1" type="body"/>
          </p:nvPr>
        </p:nvSpPr>
        <p:spPr>
          <a:xfrm>
            <a:off x="4823525" y="4007225"/>
            <a:ext cx="1645800" cy="681900"/>
          </a:xfrm>
          <a:prstGeom prst="rect">
            <a:avLst/>
          </a:prstGeom>
        </p:spPr>
        <p:txBody>
          <a:bodyPr anchorCtr="0" anchor="t" bIns="0" lIns="0" spcFirstLastPara="1" rIns="0" wrap="square" tIns="0">
            <a:noAutofit/>
          </a:bodyPr>
          <a:lstStyle>
            <a:lvl1pPr indent="-292100" lvl="0" marL="457200">
              <a:lnSpc>
                <a:spcPct val="100000"/>
              </a:lnSpc>
              <a:spcBef>
                <a:spcPts val="0"/>
              </a:spcBef>
              <a:spcAft>
                <a:spcPts val="0"/>
              </a:spcAft>
              <a:buClr>
                <a:schemeClr val="dk1"/>
              </a:buClr>
              <a:buSzPts val="1000"/>
              <a:buFont typeface="Archivo Light"/>
              <a:buChar char="●"/>
              <a:defRPr sz="1000"/>
            </a:lvl1pPr>
            <a:lvl2pPr indent="-292100" lvl="1" marL="914400">
              <a:lnSpc>
                <a:spcPct val="100000"/>
              </a:lnSpc>
              <a:spcBef>
                <a:spcPts val="800"/>
              </a:spcBef>
              <a:spcAft>
                <a:spcPts val="0"/>
              </a:spcAft>
              <a:buClr>
                <a:schemeClr val="dk1"/>
              </a:buClr>
              <a:buSzPts val="1000"/>
              <a:buFont typeface="Archivo Light"/>
              <a:buChar char="○"/>
              <a:defRPr sz="1000"/>
            </a:lvl2pPr>
            <a:lvl3pPr indent="-292100" lvl="2" marL="1371600">
              <a:lnSpc>
                <a:spcPct val="100000"/>
              </a:lnSpc>
              <a:spcBef>
                <a:spcPts val="800"/>
              </a:spcBef>
              <a:spcAft>
                <a:spcPts val="0"/>
              </a:spcAft>
              <a:buClr>
                <a:schemeClr val="dk1"/>
              </a:buClr>
              <a:buSzPts val="1000"/>
              <a:buFont typeface="Archivo Light"/>
              <a:buChar char="■"/>
              <a:defRPr sz="1000"/>
            </a:lvl3pPr>
            <a:lvl4pPr indent="-292100" lvl="3" marL="1828800">
              <a:lnSpc>
                <a:spcPct val="100000"/>
              </a:lnSpc>
              <a:spcBef>
                <a:spcPts val="800"/>
              </a:spcBef>
              <a:spcAft>
                <a:spcPts val="0"/>
              </a:spcAft>
              <a:buClr>
                <a:schemeClr val="dk1"/>
              </a:buClr>
              <a:buSzPts val="1000"/>
              <a:buFont typeface="Archivo Light"/>
              <a:buChar char="●"/>
              <a:defRPr sz="1000"/>
            </a:lvl4pPr>
            <a:lvl5pPr indent="-292100" lvl="4" marL="2286000">
              <a:lnSpc>
                <a:spcPct val="100000"/>
              </a:lnSpc>
              <a:spcBef>
                <a:spcPts val="800"/>
              </a:spcBef>
              <a:spcAft>
                <a:spcPts val="0"/>
              </a:spcAft>
              <a:buClr>
                <a:schemeClr val="dk1"/>
              </a:buClr>
              <a:buSzPts val="1000"/>
              <a:buFont typeface="Archivo Light"/>
              <a:buChar char="○"/>
              <a:defRPr sz="1000"/>
            </a:lvl5pPr>
            <a:lvl6pPr indent="-292100" lvl="5" marL="2743200">
              <a:lnSpc>
                <a:spcPct val="100000"/>
              </a:lnSpc>
              <a:spcBef>
                <a:spcPts val="800"/>
              </a:spcBef>
              <a:spcAft>
                <a:spcPts val="0"/>
              </a:spcAft>
              <a:buClr>
                <a:schemeClr val="dk1"/>
              </a:buClr>
              <a:buSzPts val="1000"/>
              <a:buFont typeface="Archivo Light"/>
              <a:buChar char="■"/>
              <a:defRPr sz="1000"/>
            </a:lvl6pPr>
            <a:lvl7pPr indent="-292100" lvl="6" marL="3200400">
              <a:lnSpc>
                <a:spcPct val="100000"/>
              </a:lnSpc>
              <a:spcBef>
                <a:spcPts val="800"/>
              </a:spcBef>
              <a:spcAft>
                <a:spcPts val="0"/>
              </a:spcAft>
              <a:buClr>
                <a:schemeClr val="dk1"/>
              </a:buClr>
              <a:buSzPts val="1000"/>
              <a:buFont typeface="Archivo Light"/>
              <a:buChar char="●"/>
              <a:defRPr sz="1000"/>
            </a:lvl7pPr>
            <a:lvl8pPr indent="-292100" lvl="7" marL="3657600">
              <a:lnSpc>
                <a:spcPct val="100000"/>
              </a:lnSpc>
              <a:spcBef>
                <a:spcPts val="800"/>
              </a:spcBef>
              <a:spcAft>
                <a:spcPts val="0"/>
              </a:spcAft>
              <a:buClr>
                <a:schemeClr val="dk1"/>
              </a:buClr>
              <a:buSzPts val="1000"/>
              <a:buFont typeface="Archivo Light"/>
              <a:buChar char="○"/>
              <a:defRPr sz="1000"/>
            </a:lvl8pPr>
            <a:lvl9pPr indent="-292100" lvl="8" marL="4114800">
              <a:lnSpc>
                <a:spcPct val="100000"/>
              </a:lnSpc>
              <a:spcBef>
                <a:spcPts val="800"/>
              </a:spcBef>
              <a:spcAft>
                <a:spcPts val="800"/>
              </a:spcAft>
              <a:buClr>
                <a:schemeClr val="dk1"/>
              </a:buClr>
              <a:buSzPts val="1000"/>
              <a:buFont typeface="Archivo Light"/>
              <a:buChar char="■"/>
              <a:defRPr sz="1000"/>
            </a:lvl9pPr>
          </a:lstStyle>
          <a:p/>
        </p:txBody>
      </p:sp>
      <p:sp>
        <p:nvSpPr>
          <p:cNvPr id="195" name="Google Shape;195;p16"/>
          <p:cNvSpPr txBox="1"/>
          <p:nvPr>
            <p:ph idx="2" type="body"/>
          </p:nvPr>
        </p:nvSpPr>
        <p:spPr>
          <a:xfrm>
            <a:off x="6948350" y="4007225"/>
            <a:ext cx="1645800" cy="6819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196" name="Google Shape;196;p16"/>
          <p:cNvSpPr txBox="1"/>
          <p:nvPr>
            <p:ph type="title"/>
          </p:nvPr>
        </p:nvSpPr>
        <p:spPr>
          <a:xfrm>
            <a:off x="359200" y="1067375"/>
            <a:ext cx="3996300" cy="1778400"/>
          </a:xfrm>
          <a:prstGeom prst="rect">
            <a:avLst/>
          </a:prstGeom>
        </p:spPr>
        <p:txBody>
          <a:bodyPr anchorCtr="0" anchor="t" bIns="137150" lIns="0" spcFirstLastPara="1" rIns="0" wrap="square" tIns="137150">
            <a:normAutofit/>
          </a:bodyPr>
          <a:lstStyle>
            <a:lvl1pPr lvl="0">
              <a:spcBef>
                <a:spcPts val="0"/>
              </a:spcBef>
              <a:spcAft>
                <a:spcPts val="0"/>
              </a:spcAft>
              <a:buClr>
                <a:schemeClr val="dk1"/>
              </a:buClr>
              <a:buSzPts val="3000"/>
              <a:buFont typeface="Archivo SemiBold"/>
              <a:buNone/>
              <a:defRPr>
                <a:latin typeface="Archivo SemiBold"/>
                <a:ea typeface="Archivo SemiBold"/>
                <a:cs typeface="Archivo SemiBold"/>
                <a:sym typeface="Archivo SemiBold"/>
              </a:defRPr>
            </a:lvl1pPr>
            <a:lvl2pPr lvl="1">
              <a:spcBef>
                <a:spcPts val="0"/>
              </a:spcBef>
              <a:spcAft>
                <a:spcPts val="0"/>
              </a:spcAft>
              <a:buSzPts val="2000"/>
              <a:buFont typeface="Archivo SemiBold"/>
              <a:buNone/>
              <a:defRPr sz="2000">
                <a:latin typeface="Archivo SemiBold"/>
                <a:ea typeface="Archivo SemiBold"/>
                <a:cs typeface="Archivo SemiBold"/>
                <a:sym typeface="Archivo SemiBold"/>
              </a:defRPr>
            </a:lvl2pPr>
            <a:lvl3pPr lvl="2">
              <a:spcBef>
                <a:spcPts val="0"/>
              </a:spcBef>
              <a:spcAft>
                <a:spcPts val="0"/>
              </a:spcAft>
              <a:buSzPts val="2000"/>
              <a:buFont typeface="Archivo SemiBold"/>
              <a:buNone/>
              <a:defRPr sz="2000">
                <a:latin typeface="Archivo SemiBold"/>
                <a:ea typeface="Archivo SemiBold"/>
                <a:cs typeface="Archivo SemiBold"/>
                <a:sym typeface="Archivo SemiBold"/>
              </a:defRPr>
            </a:lvl3pPr>
            <a:lvl4pPr lvl="3">
              <a:spcBef>
                <a:spcPts val="0"/>
              </a:spcBef>
              <a:spcAft>
                <a:spcPts val="0"/>
              </a:spcAft>
              <a:buSzPts val="2000"/>
              <a:buFont typeface="Archivo SemiBold"/>
              <a:buNone/>
              <a:defRPr sz="2000">
                <a:latin typeface="Archivo SemiBold"/>
                <a:ea typeface="Archivo SemiBold"/>
                <a:cs typeface="Archivo SemiBold"/>
                <a:sym typeface="Archivo SemiBold"/>
              </a:defRPr>
            </a:lvl4pPr>
            <a:lvl5pPr lvl="4">
              <a:spcBef>
                <a:spcPts val="0"/>
              </a:spcBef>
              <a:spcAft>
                <a:spcPts val="0"/>
              </a:spcAft>
              <a:buSzPts val="2000"/>
              <a:buFont typeface="Archivo SemiBold"/>
              <a:buNone/>
              <a:defRPr sz="2000">
                <a:latin typeface="Archivo SemiBold"/>
                <a:ea typeface="Archivo SemiBold"/>
                <a:cs typeface="Archivo SemiBold"/>
                <a:sym typeface="Archivo SemiBold"/>
              </a:defRPr>
            </a:lvl5pPr>
            <a:lvl6pPr lvl="5">
              <a:spcBef>
                <a:spcPts val="0"/>
              </a:spcBef>
              <a:spcAft>
                <a:spcPts val="0"/>
              </a:spcAft>
              <a:buSzPts val="2000"/>
              <a:buFont typeface="Archivo SemiBold"/>
              <a:buNone/>
              <a:defRPr sz="2000">
                <a:latin typeface="Archivo SemiBold"/>
                <a:ea typeface="Archivo SemiBold"/>
                <a:cs typeface="Archivo SemiBold"/>
                <a:sym typeface="Archivo SemiBold"/>
              </a:defRPr>
            </a:lvl6pPr>
            <a:lvl7pPr lvl="6">
              <a:spcBef>
                <a:spcPts val="0"/>
              </a:spcBef>
              <a:spcAft>
                <a:spcPts val="0"/>
              </a:spcAft>
              <a:buSzPts val="2000"/>
              <a:buFont typeface="Archivo SemiBold"/>
              <a:buNone/>
              <a:defRPr sz="2000">
                <a:latin typeface="Archivo SemiBold"/>
                <a:ea typeface="Archivo SemiBold"/>
                <a:cs typeface="Archivo SemiBold"/>
                <a:sym typeface="Archivo SemiBold"/>
              </a:defRPr>
            </a:lvl7pPr>
            <a:lvl8pPr lvl="7">
              <a:spcBef>
                <a:spcPts val="0"/>
              </a:spcBef>
              <a:spcAft>
                <a:spcPts val="0"/>
              </a:spcAft>
              <a:buSzPts val="2000"/>
              <a:buFont typeface="Archivo SemiBold"/>
              <a:buNone/>
              <a:defRPr sz="2000">
                <a:latin typeface="Archivo SemiBold"/>
                <a:ea typeface="Archivo SemiBold"/>
                <a:cs typeface="Archivo SemiBold"/>
                <a:sym typeface="Archivo SemiBold"/>
              </a:defRPr>
            </a:lvl8pPr>
            <a:lvl9pPr lvl="8">
              <a:spcBef>
                <a:spcPts val="0"/>
              </a:spcBef>
              <a:spcAft>
                <a:spcPts val="0"/>
              </a:spcAft>
              <a:buSzPts val="2000"/>
              <a:buFont typeface="Archivo SemiBold"/>
              <a:buNone/>
              <a:defRPr sz="2000">
                <a:latin typeface="Archivo SemiBold"/>
                <a:ea typeface="Archivo SemiBold"/>
                <a:cs typeface="Archivo SemiBold"/>
                <a:sym typeface="Archivo SemiBold"/>
              </a:defRPr>
            </a:lvl9pPr>
          </a:lstStyle>
          <a:p/>
        </p:txBody>
      </p:sp>
      <p:sp>
        <p:nvSpPr>
          <p:cNvPr id="197" name="Google Shape;197;p16"/>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Archivo"/>
                <a:ea typeface="Archivo"/>
                <a:cs typeface="Archivo"/>
                <a:sym typeface="Archivo"/>
              </a:defRPr>
            </a:lvl1pPr>
            <a:lvl2pPr lvl="1" algn="r">
              <a:buNone/>
              <a:defRPr sz="700">
                <a:solidFill>
                  <a:schemeClr val="dk1"/>
                </a:solidFill>
                <a:latin typeface="Archivo"/>
                <a:ea typeface="Archivo"/>
                <a:cs typeface="Archivo"/>
                <a:sym typeface="Archivo"/>
              </a:defRPr>
            </a:lvl2pPr>
            <a:lvl3pPr lvl="2" algn="r">
              <a:buNone/>
              <a:defRPr sz="700">
                <a:solidFill>
                  <a:schemeClr val="dk1"/>
                </a:solidFill>
                <a:latin typeface="Archivo"/>
                <a:ea typeface="Archivo"/>
                <a:cs typeface="Archivo"/>
                <a:sym typeface="Archivo"/>
              </a:defRPr>
            </a:lvl3pPr>
            <a:lvl4pPr lvl="3" algn="r">
              <a:buNone/>
              <a:defRPr sz="700">
                <a:solidFill>
                  <a:schemeClr val="dk1"/>
                </a:solidFill>
                <a:latin typeface="Archivo"/>
                <a:ea typeface="Archivo"/>
                <a:cs typeface="Archivo"/>
                <a:sym typeface="Archivo"/>
              </a:defRPr>
            </a:lvl4pPr>
            <a:lvl5pPr lvl="4" algn="r">
              <a:buNone/>
              <a:defRPr sz="700">
                <a:solidFill>
                  <a:schemeClr val="dk1"/>
                </a:solidFill>
                <a:latin typeface="Archivo"/>
                <a:ea typeface="Archivo"/>
                <a:cs typeface="Archivo"/>
                <a:sym typeface="Archivo"/>
              </a:defRPr>
            </a:lvl5pPr>
            <a:lvl6pPr lvl="5" algn="r">
              <a:buNone/>
              <a:defRPr sz="700">
                <a:solidFill>
                  <a:schemeClr val="dk1"/>
                </a:solidFill>
                <a:latin typeface="Archivo"/>
                <a:ea typeface="Archivo"/>
                <a:cs typeface="Archivo"/>
                <a:sym typeface="Archivo"/>
              </a:defRPr>
            </a:lvl6pPr>
            <a:lvl7pPr lvl="6" algn="r">
              <a:buNone/>
              <a:defRPr sz="700">
                <a:solidFill>
                  <a:schemeClr val="dk1"/>
                </a:solidFill>
                <a:latin typeface="Archivo"/>
                <a:ea typeface="Archivo"/>
                <a:cs typeface="Archivo"/>
                <a:sym typeface="Archivo"/>
              </a:defRPr>
            </a:lvl7pPr>
            <a:lvl8pPr lvl="7" algn="r">
              <a:buNone/>
              <a:defRPr sz="700">
                <a:solidFill>
                  <a:schemeClr val="dk1"/>
                </a:solidFill>
                <a:latin typeface="Archivo"/>
                <a:ea typeface="Archivo"/>
                <a:cs typeface="Archivo"/>
                <a:sym typeface="Archivo"/>
              </a:defRPr>
            </a:lvl8pPr>
            <a:lvl9pPr lvl="8" algn="r">
              <a:buNone/>
              <a:defRPr sz="700">
                <a:solidFill>
                  <a:schemeClr val="dk1"/>
                </a:solidFill>
                <a:latin typeface="Archivo"/>
                <a:ea typeface="Archivo"/>
                <a:cs typeface="Archivo"/>
                <a:sym typeface="Archivo"/>
              </a:defRPr>
            </a:lvl9pPr>
          </a:lstStyle>
          <a:p>
            <a:pPr indent="0" lvl="0" marL="0" rtl="0" algn="r">
              <a:spcBef>
                <a:spcPts val="0"/>
              </a:spcBef>
              <a:spcAft>
                <a:spcPts val="0"/>
              </a:spcAft>
              <a:buNone/>
            </a:pPr>
            <a:fld id="{00000000-1234-1234-1234-123412341234}" type="slidenum">
              <a:rPr lang="en"/>
              <a:t>‹#›</a:t>
            </a:fld>
            <a:endParaRPr/>
          </a:p>
        </p:txBody>
      </p:sp>
      <p:sp>
        <p:nvSpPr>
          <p:cNvPr id="198" name="Google Shape;198;p16"/>
          <p:cNvSpPr txBox="1"/>
          <p:nvPr>
            <p:ph idx="3"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Archivo"/>
              <a:buNone/>
              <a:defRPr sz="7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199" name="Google Shape;199;p16"/>
          <p:cNvSpPr txBox="1"/>
          <p:nvPr>
            <p:ph idx="4" type="body"/>
          </p:nvPr>
        </p:nvSpPr>
        <p:spPr>
          <a:xfrm>
            <a:off x="346275" y="3390625"/>
            <a:ext cx="3996300" cy="1416300"/>
          </a:xfrm>
          <a:prstGeom prst="rect">
            <a:avLst/>
          </a:prstGeom>
        </p:spPr>
        <p:txBody>
          <a:bodyPr anchorCtr="0" anchor="b" bIns="0" lIns="0" spcFirstLastPara="1" rIns="0" wrap="square" tIns="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200" name="Google Shape;200;p16"/>
          <p:cNvSpPr txBox="1"/>
          <p:nvPr>
            <p:ph idx="5" type="body"/>
          </p:nvPr>
        </p:nvSpPr>
        <p:spPr>
          <a:xfrm>
            <a:off x="4823525" y="2099875"/>
            <a:ext cx="1645800" cy="6819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201" name="Google Shape;201;p16"/>
          <p:cNvSpPr txBox="1"/>
          <p:nvPr>
            <p:ph idx="6" type="body"/>
          </p:nvPr>
        </p:nvSpPr>
        <p:spPr>
          <a:xfrm>
            <a:off x="6948350" y="2099875"/>
            <a:ext cx="1645800" cy="6819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202" name="Google Shape;202;p16"/>
          <p:cNvSpPr txBox="1"/>
          <p:nvPr>
            <p:ph idx="7" type="subTitle"/>
          </p:nvPr>
        </p:nvSpPr>
        <p:spPr>
          <a:xfrm>
            <a:off x="6948350" y="1182175"/>
            <a:ext cx="1645800" cy="917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5500"/>
              <a:buFont typeface="Archivo SemiBold"/>
              <a:buNone/>
              <a:defRPr sz="5500">
                <a:latin typeface="Archivo SemiBold"/>
                <a:ea typeface="Archivo SemiBold"/>
                <a:cs typeface="Archivo SemiBold"/>
                <a:sym typeface="Archivo SemiBold"/>
              </a:defRPr>
            </a:lvl1pPr>
            <a:lvl2pPr lvl="1">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9pPr>
          </a:lstStyle>
          <a:p/>
        </p:txBody>
      </p:sp>
      <p:sp>
        <p:nvSpPr>
          <p:cNvPr id="203" name="Google Shape;203;p16"/>
          <p:cNvSpPr txBox="1"/>
          <p:nvPr>
            <p:ph idx="8" type="subTitle"/>
          </p:nvPr>
        </p:nvSpPr>
        <p:spPr>
          <a:xfrm>
            <a:off x="4823525" y="1182175"/>
            <a:ext cx="1645800" cy="917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5500"/>
              <a:buFont typeface="Archivo SemiBold"/>
              <a:buNone/>
              <a:defRPr sz="5500">
                <a:latin typeface="Archivo SemiBold"/>
                <a:ea typeface="Archivo SemiBold"/>
                <a:cs typeface="Archivo SemiBold"/>
                <a:sym typeface="Archivo SemiBold"/>
              </a:defRPr>
            </a:lvl1pPr>
            <a:lvl2pPr lvl="1">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9pPr>
          </a:lstStyle>
          <a:p/>
        </p:txBody>
      </p:sp>
      <p:sp>
        <p:nvSpPr>
          <p:cNvPr id="204" name="Google Shape;204;p16"/>
          <p:cNvSpPr txBox="1"/>
          <p:nvPr>
            <p:ph idx="9" type="subTitle"/>
          </p:nvPr>
        </p:nvSpPr>
        <p:spPr>
          <a:xfrm>
            <a:off x="4823525" y="3089525"/>
            <a:ext cx="1645800" cy="917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5500"/>
              <a:buFont typeface="Archivo SemiBold"/>
              <a:buNone/>
              <a:defRPr sz="5500">
                <a:latin typeface="Archivo SemiBold"/>
                <a:ea typeface="Archivo SemiBold"/>
                <a:cs typeface="Archivo SemiBold"/>
                <a:sym typeface="Archivo SemiBold"/>
              </a:defRPr>
            </a:lvl1pPr>
            <a:lvl2pPr lvl="1">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9pPr>
          </a:lstStyle>
          <a:p/>
        </p:txBody>
      </p:sp>
      <p:sp>
        <p:nvSpPr>
          <p:cNvPr id="205" name="Google Shape;205;p16"/>
          <p:cNvSpPr txBox="1"/>
          <p:nvPr>
            <p:ph idx="13" type="subTitle"/>
          </p:nvPr>
        </p:nvSpPr>
        <p:spPr>
          <a:xfrm>
            <a:off x="6948350" y="3089525"/>
            <a:ext cx="1645800" cy="917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5500"/>
              <a:buFont typeface="Archivo SemiBold"/>
              <a:buNone/>
              <a:defRPr sz="5500">
                <a:latin typeface="Archivo SemiBold"/>
                <a:ea typeface="Archivo SemiBold"/>
                <a:cs typeface="Archivo SemiBold"/>
                <a:sym typeface="Archivo SemiBold"/>
              </a:defRPr>
            </a:lvl1pPr>
            <a:lvl2pPr lvl="1">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5500"/>
              <a:buFont typeface="Archivo SemiBold"/>
              <a:buNone/>
              <a:defRPr sz="5500">
                <a:solidFill>
                  <a:schemeClr val="dk1"/>
                </a:solidFill>
                <a:latin typeface="Archivo SemiBold"/>
                <a:ea typeface="Archivo SemiBold"/>
                <a:cs typeface="Archivo SemiBold"/>
                <a:sym typeface="Archivo SemiBold"/>
              </a:defRPr>
            </a:lvl9pPr>
          </a:lstStyle>
          <a:p/>
        </p:txBody>
      </p:sp>
      <p:sp>
        <p:nvSpPr>
          <p:cNvPr id="206" name="Google Shape;206;p16"/>
          <p:cNvSpPr txBox="1"/>
          <p:nvPr>
            <p:ph idx="14" type="subTitle"/>
          </p:nvPr>
        </p:nvSpPr>
        <p:spPr>
          <a:xfrm>
            <a:off x="361975" y="539900"/>
            <a:ext cx="8367600" cy="318600"/>
          </a:xfrm>
          <a:prstGeom prst="rect">
            <a:avLst/>
          </a:prstGeom>
        </p:spPr>
        <p:txBody>
          <a:bodyPr anchorCtr="0" anchor="b" bIns="0" lIns="0" spcFirstLastPara="1" rIns="0" wrap="square" tIns="0">
            <a:spAutoFit/>
          </a:bodyPr>
          <a:lstStyle>
            <a:lvl1pPr lvl="0">
              <a:spcBef>
                <a:spcPts val="0"/>
              </a:spcBef>
              <a:spcAft>
                <a:spcPts val="0"/>
              </a:spcAft>
              <a:buClr>
                <a:schemeClr val="dk1"/>
              </a:buClr>
              <a:buSzPts val="2000"/>
              <a:buFont typeface="Archivo"/>
              <a:buNone/>
              <a:defRPr sz="2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 Alt 3">
  <p:cSld name="CUSTOM_27">
    <p:bg>
      <p:bgPr>
        <a:solidFill>
          <a:schemeClr val="lt1"/>
        </a:solidFill>
      </p:bgPr>
    </p:bg>
    <p:spTree>
      <p:nvGrpSpPr>
        <p:cNvPr id="207" name="Shape 207"/>
        <p:cNvGrpSpPr/>
        <p:nvPr/>
      </p:nvGrpSpPr>
      <p:grpSpPr>
        <a:xfrm>
          <a:off x="0" y="0"/>
          <a:ext cx="0" cy="0"/>
          <a:chOff x="0" y="0"/>
          <a:chExt cx="0" cy="0"/>
        </a:xfrm>
      </p:grpSpPr>
      <p:pic>
        <p:nvPicPr>
          <p:cNvPr id="208" name="Google Shape;208;p17"/>
          <p:cNvPicPr preferRelativeResize="0"/>
          <p:nvPr/>
        </p:nvPicPr>
        <p:blipFill>
          <a:blip r:embed="rId2">
            <a:alphaModFix amt="60000"/>
          </a:blip>
          <a:stretch>
            <a:fillRect/>
          </a:stretch>
        </p:blipFill>
        <p:spPr>
          <a:xfrm>
            <a:off x="0" y="0"/>
            <a:ext cx="9144000" cy="5143500"/>
          </a:xfrm>
          <a:prstGeom prst="rect">
            <a:avLst/>
          </a:prstGeom>
          <a:noFill/>
          <a:ln>
            <a:noFill/>
          </a:ln>
        </p:spPr>
      </p:pic>
      <p:sp>
        <p:nvSpPr>
          <p:cNvPr id="209" name="Google Shape;209;p17"/>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Archivo"/>
                <a:ea typeface="Archivo"/>
                <a:cs typeface="Archivo"/>
                <a:sym typeface="Archivo"/>
              </a:defRPr>
            </a:lvl1pPr>
            <a:lvl2pPr lvl="1" algn="r">
              <a:buNone/>
              <a:defRPr sz="700">
                <a:solidFill>
                  <a:schemeClr val="dk1"/>
                </a:solidFill>
                <a:latin typeface="Archivo"/>
                <a:ea typeface="Archivo"/>
                <a:cs typeface="Archivo"/>
                <a:sym typeface="Archivo"/>
              </a:defRPr>
            </a:lvl2pPr>
            <a:lvl3pPr lvl="2" algn="r">
              <a:buNone/>
              <a:defRPr sz="700">
                <a:solidFill>
                  <a:schemeClr val="dk1"/>
                </a:solidFill>
                <a:latin typeface="Archivo"/>
                <a:ea typeface="Archivo"/>
                <a:cs typeface="Archivo"/>
                <a:sym typeface="Archivo"/>
              </a:defRPr>
            </a:lvl3pPr>
            <a:lvl4pPr lvl="3" algn="r">
              <a:buNone/>
              <a:defRPr sz="700">
                <a:solidFill>
                  <a:schemeClr val="dk1"/>
                </a:solidFill>
                <a:latin typeface="Archivo"/>
                <a:ea typeface="Archivo"/>
                <a:cs typeface="Archivo"/>
                <a:sym typeface="Archivo"/>
              </a:defRPr>
            </a:lvl4pPr>
            <a:lvl5pPr lvl="4" algn="r">
              <a:buNone/>
              <a:defRPr sz="700">
                <a:solidFill>
                  <a:schemeClr val="dk1"/>
                </a:solidFill>
                <a:latin typeface="Archivo"/>
                <a:ea typeface="Archivo"/>
                <a:cs typeface="Archivo"/>
                <a:sym typeface="Archivo"/>
              </a:defRPr>
            </a:lvl5pPr>
            <a:lvl6pPr lvl="5" algn="r">
              <a:buNone/>
              <a:defRPr sz="700">
                <a:solidFill>
                  <a:schemeClr val="dk1"/>
                </a:solidFill>
                <a:latin typeface="Archivo"/>
                <a:ea typeface="Archivo"/>
                <a:cs typeface="Archivo"/>
                <a:sym typeface="Archivo"/>
              </a:defRPr>
            </a:lvl6pPr>
            <a:lvl7pPr lvl="6" algn="r">
              <a:buNone/>
              <a:defRPr sz="700">
                <a:solidFill>
                  <a:schemeClr val="dk1"/>
                </a:solidFill>
                <a:latin typeface="Archivo"/>
                <a:ea typeface="Archivo"/>
                <a:cs typeface="Archivo"/>
                <a:sym typeface="Archivo"/>
              </a:defRPr>
            </a:lvl7pPr>
            <a:lvl8pPr lvl="7" algn="r">
              <a:buNone/>
              <a:defRPr sz="700">
                <a:solidFill>
                  <a:schemeClr val="dk1"/>
                </a:solidFill>
                <a:latin typeface="Archivo"/>
                <a:ea typeface="Archivo"/>
                <a:cs typeface="Archivo"/>
                <a:sym typeface="Archivo"/>
              </a:defRPr>
            </a:lvl8pPr>
            <a:lvl9pPr lvl="8" algn="r">
              <a:buNone/>
              <a:defRPr sz="700">
                <a:solidFill>
                  <a:schemeClr val="dk1"/>
                </a:solidFill>
                <a:latin typeface="Archivo"/>
                <a:ea typeface="Archivo"/>
                <a:cs typeface="Archivo"/>
                <a:sym typeface="Archivo"/>
              </a:defRPr>
            </a:lvl9pPr>
          </a:lstStyle>
          <a:p>
            <a:pPr indent="0" lvl="0" marL="0" rtl="0" algn="r">
              <a:spcBef>
                <a:spcPts val="0"/>
              </a:spcBef>
              <a:spcAft>
                <a:spcPts val="0"/>
              </a:spcAft>
              <a:buNone/>
            </a:pPr>
            <a:fld id="{00000000-1234-1234-1234-123412341234}" type="slidenum">
              <a:rPr lang="en"/>
              <a:t>‹#›</a:t>
            </a:fld>
            <a:endParaRPr/>
          </a:p>
        </p:txBody>
      </p:sp>
      <p:sp>
        <p:nvSpPr>
          <p:cNvPr id="210" name="Google Shape;210;p17"/>
          <p:cNvSpPr txBox="1"/>
          <p:nvPr>
            <p:ph idx="1"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Archivo"/>
              <a:buNone/>
              <a:defRPr sz="7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211" name="Google Shape;211;p17"/>
          <p:cNvSpPr txBox="1"/>
          <p:nvPr>
            <p:ph idx="2" type="body"/>
          </p:nvPr>
        </p:nvSpPr>
        <p:spPr>
          <a:xfrm>
            <a:off x="3561200" y="1650500"/>
            <a:ext cx="4311300" cy="483000"/>
          </a:xfrm>
          <a:prstGeom prst="rect">
            <a:avLst/>
          </a:prstGeom>
        </p:spPr>
        <p:txBody>
          <a:bodyPr anchorCtr="0" anchor="t" bIns="0" lIns="0" spcFirstLastPara="1" rIns="0" wrap="square" tIns="4570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212" name="Google Shape;212;p17"/>
          <p:cNvSpPr txBox="1"/>
          <p:nvPr>
            <p:ph idx="3" type="subTitle"/>
          </p:nvPr>
        </p:nvSpPr>
        <p:spPr>
          <a:xfrm>
            <a:off x="3561190" y="1258875"/>
            <a:ext cx="5286000" cy="192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000"/>
              <a:buFont typeface="Archivo SemiBold"/>
              <a:buNone/>
              <a:defRPr sz="2000">
                <a:latin typeface="Archivo SemiBold"/>
                <a:ea typeface="Archivo SemiBold"/>
                <a:cs typeface="Archivo SemiBold"/>
                <a:sym typeface="Archivo SemiBold"/>
              </a:defRPr>
            </a:lvl1pPr>
            <a:lvl2pPr lvl="1">
              <a:spcBef>
                <a:spcPts val="0"/>
              </a:spcBef>
              <a:spcAft>
                <a:spcPts val="0"/>
              </a:spcAft>
              <a:buClr>
                <a:schemeClr val="dk1"/>
              </a:buClr>
              <a:buSzPts val="2000"/>
              <a:buFont typeface="Archivo SemiBold"/>
              <a:buNone/>
              <a:defRPr sz="2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2000"/>
              <a:buFont typeface="Archivo SemiBold"/>
              <a:buNone/>
              <a:defRPr sz="2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2000"/>
              <a:buFont typeface="Archivo SemiBold"/>
              <a:buNone/>
              <a:defRPr sz="2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2000"/>
              <a:buFont typeface="Archivo SemiBold"/>
              <a:buNone/>
              <a:defRPr sz="2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2000"/>
              <a:buFont typeface="Archivo SemiBold"/>
              <a:buNone/>
              <a:defRPr sz="2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2000"/>
              <a:buFont typeface="Archivo SemiBold"/>
              <a:buNone/>
              <a:defRPr sz="2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2000"/>
              <a:buFont typeface="Archivo SemiBold"/>
              <a:buNone/>
              <a:defRPr sz="2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2000"/>
              <a:buFont typeface="Archivo SemiBold"/>
              <a:buNone/>
              <a:defRPr sz="2000">
                <a:solidFill>
                  <a:schemeClr val="dk1"/>
                </a:solidFill>
                <a:latin typeface="Archivo SemiBold"/>
                <a:ea typeface="Archivo SemiBold"/>
                <a:cs typeface="Archivo SemiBold"/>
                <a:sym typeface="Archivo SemiBold"/>
              </a:defRPr>
            </a:lvl9pPr>
          </a:lstStyle>
          <a:p/>
        </p:txBody>
      </p:sp>
      <p:sp>
        <p:nvSpPr>
          <p:cNvPr id="213" name="Google Shape;213;p17"/>
          <p:cNvSpPr txBox="1"/>
          <p:nvPr>
            <p:ph idx="4" type="body"/>
          </p:nvPr>
        </p:nvSpPr>
        <p:spPr>
          <a:xfrm>
            <a:off x="3561200" y="2745575"/>
            <a:ext cx="4311300" cy="540000"/>
          </a:xfrm>
          <a:prstGeom prst="rect">
            <a:avLst/>
          </a:prstGeom>
        </p:spPr>
        <p:txBody>
          <a:bodyPr anchorCtr="0" anchor="t" bIns="0" lIns="0" spcFirstLastPara="1" rIns="0" wrap="square" tIns="4570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214" name="Google Shape;214;p17"/>
          <p:cNvSpPr txBox="1"/>
          <p:nvPr>
            <p:ph idx="5" type="subTitle"/>
          </p:nvPr>
        </p:nvSpPr>
        <p:spPr>
          <a:xfrm>
            <a:off x="3561190" y="2411024"/>
            <a:ext cx="5286000" cy="192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000"/>
              <a:buFont typeface="Archivo SemiBold"/>
              <a:buNone/>
              <a:defRPr sz="2000">
                <a:latin typeface="Archivo SemiBold"/>
                <a:ea typeface="Archivo SemiBold"/>
                <a:cs typeface="Archivo SemiBold"/>
                <a:sym typeface="Archivo SemiBold"/>
              </a:defRPr>
            </a:lvl1pPr>
            <a:lvl2pPr lvl="1">
              <a:spcBef>
                <a:spcPts val="0"/>
              </a:spcBef>
              <a:spcAft>
                <a:spcPts val="0"/>
              </a:spcAft>
              <a:buClr>
                <a:schemeClr val="dk1"/>
              </a:buClr>
              <a:buSzPts val="2000"/>
              <a:buFont typeface="Archivo SemiBold"/>
              <a:buNone/>
              <a:defRPr sz="2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2000"/>
              <a:buFont typeface="Archivo SemiBold"/>
              <a:buNone/>
              <a:defRPr sz="2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2000"/>
              <a:buFont typeface="Archivo SemiBold"/>
              <a:buNone/>
              <a:defRPr sz="2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2000"/>
              <a:buFont typeface="Archivo SemiBold"/>
              <a:buNone/>
              <a:defRPr sz="2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2000"/>
              <a:buFont typeface="Archivo SemiBold"/>
              <a:buNone/>
              <a:defRPr sz="2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2000"/>
              <a:buFont typeface="Archivo SemiBold"/>
              <a:buNone/>
              <a:defRPr sz="2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2000"/>
              <a:buFont typeface="Archivo SemiBold"/>
              <a:buNone/>
              <a:defRPr sz="2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2000"/>
              <a:buFont typeface="Archivo SemiBold"/>
              <a:buNone/>
              <a:defRPr sz="2000">
                <a:solidFill>
                  <a:schemeClr val="dk1"/>
                </a:solidFill>
                <a:latin typeface="Archivo SemiBold"/>
                <a:ea typeface="Archivo SemiBold"/>
                <a:cs typeface="Archivo SemiBold"/>
                <a:sym typeface="Archivo SemiBold"/>
              </a:defRPr>
            </a:lvl9pPr>
          </a:lstStyle>
          <a:p/>
        </p:txBody>
      </p:sp>
      <p:sp>
        <p:nvSpPr>
          <p:cNvPr id="215" name="Google Shape;215;p17"/>
          <p:cNvSpPr txBox="1"/>
          <p:nvPr>
            <p:ph idx="6" type="body"/>
          </p:nvPr>
        </p:nvSpPr>
        <p:spPr>
          <a:xfrm>
            <a:off x="3561200" y="3890675"/>
            <a:ext cx="4311300" cy="540000"/>
          </a:xfrm>
          <a:prstGeom prst="rect">
            <a:avLst/>
          </a:prstGeom>
        </p:spPr>
        <p:txBody>
          <a:bodyPr anchorCtr="0" anchor="t" bIns="0" lIns="0" spcFirstLastPara="1" rIns="0" wrap="square" tIns="4570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216" name="Google Shape;216;p17"/>
          <p:cNvSpPr txBox="1"/>
          <p:nvPr>
            <p:ph idx="7" type="subTitle"/>
          </p:nvPr>
        </p:nvSpPr>
        <p:spPr>
          <a:xfrm>
            <a:off x="3561190" y="3556273"/>
            <a:ext cx="5286000" cy="192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000"/>
              <a:buFont typeface="Archivo SemiBold"/>
              <a:buNone/>
              <a:defRPr sz="2000">
                <a:latin typeface="Archivo SemiBold"/>
                <a:ea typeface="Archivo SemiBold"/>
                <a:cs typeface="Archivo SemiBold"/>
                <a:sym typeface="Archivo SemiBold"/>
              </a:defRPr>
            </a:lvl1pPr>
            <a:lvl2pPr lvl="1">
              <a:spcBef>
                <a:spcPts val="0"/>
              </a:spcBef>
              <a:spcAft>
                <a:spcPts val="0"/>
              </a:spcAft>
              <a:buClr>
                <a:schemeClr val="dk1"/>
              </a:buClr>
              <a:buSzPts val="2000"/>
              <a:buFont typeface="Archivo SemiBold"/>
              <a:buNone/>
              <a:defRPr sz="2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2000"/>
              <a:buFont typeface="Archivo SemiBold"/>
              <a:buNone/>
              <a:defRPr sz="2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2000"/>
              <a:buFont typeface="Archivo SemiBold"/>
              <a:buNone/>
              <a:defRPr sz="2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2000"/>
              <a:buFont typeface="Archivo SemiBold"/>
              <a:buNone/>
              <a:defRPr sz="2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2000"/>
              <a:buFont typeface="Archivo SemiBold"/>
              <a:buNone/>
              <a:defRPr sz="2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2000"/>
              <a:buFont typeface="Archivo SemiBold"/>
              <a:buNone/>
              <a:defRPr sz="2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2000"/>
              <a:buFont typeface="Archivo SemiBold"/>
              <a:buNone/>
              <a:defRPr sz="2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2000"/>
              <a:buFont typeface="Archivo SemiBold"/>
              <a:buNone/>
              <a:defRPr sz="2000">
                <a:solidFill>
                  <a:schemeClr val="dk1"/>
                </a:solidFill>
                <a:latin typeface="Archivo SemiBold"/>
                <a:ea typeface="Archivo SemiBold"/>
                <a:cs typeface="Archivo SemiBold"/>
                <a:sym typeface="Archivo SemiBold"/>
              </a:defRPr>
            </a:lvl9pPr>
          </a:lstStyle>
          <a:p/>
        </p:txBody>
      </p:sp>
      <p:sp>
        <p:nvSpPr>
          <p:cNvPr id="217" name="Google Shape;217;p17"/>
          <p:cNvSpPr txBox="1"/>
          <p:nvPr>
            <p:ph type="title"/>
          </p:nvPr>
        </p:nvSpPr>
        <p:spPr>
          <a:xfrm>
            <a:off x="353550" y="1066100"/>
            <a:ext cx="2674500" cy="612900"/>
          </a:xfrm>
          <a:prstGeom prst="rect">
            <a:avLst/>
          </a:prstGeom>
        </p:spPr>
        <p:txBody>
          <a:bodyPr anchorCtr="0" anchor="t" bIns="137150" lIns="0" spcFirstLastPara="1" rIns="0" wrap="square" tIns="137150">
            <a:normAutofit/>
          </a:bodyPr>
          <a:lstStyle>
            <a:lvl1pPr lvl="0">
              <a:spcBef>
                <a:spcPts val="0"/>
              </a:spcBef>
              <a:spcAft>
                <a:spcPts val="0"/>
              </a:spcAft>
              <a:buClr>
                <a:schemeClr val="dk1"/>
              </a:buClr>
              <a:buSzPts val="3000"/>
              <a:buFont typeface="Archivo SemiBold"/>
              <a:buNone/>
              <a:defRPr>
                <a:latin typeface="Archivo SemiBold"/>
                <a:ea typeface="Archivo SemiBold"/>
                <a:cs typeface="Archivo SemiBold"/>
                <a:sym typeface="Archivo SemiBold"/>
              </a:defRPr>
            </a:lvl1pPr>
            <a:lvl2pPr lvl="1">
              <a:spcBef>
                <a:spcPts val="0"/>
              </a:spcBef>
              <a:spcAft>
                <a:spcPts val="0"/>
              </a:spcAft>
              <a:buSzPts val="1400"/>
              <a:buFont typeface="Archivo SemiBold"/>
              <a:buNone/>
              <a:defRPr>
                <a:latin typeface="Archivo SemiBold"/>
                <a:ea typeface="Archivo SemiBold"/>
                <a:cs typeface="Archivo SemiBold"/>
                <a:sym typeface="Archivo SemiBold"/>
              </a:defRPr>
            </a:lvl2pPr>
            <a:lvl3pPr lvl="2">
              <a:spcBef>
                <a:spcPts val="0"/>
              </a:spcBef>
              <a:spcAft>
                <a:spcPts val="0"/>
              </a:spcAft>
              <a:buSzPts val="1400"/>
              <a:buFont typeface="Archivo SemiBold"/>
              <a:buNone/>
              <a:defRPr>
                <a:latin typeface="Archivo SemiBold"/>
                <a:ea typeface="Archivo SemiBold"/>
                <a:cs typeface="Archivo SemiBold"/>
                <a:sym typeface="Archivo SemiBold"/>
              </a:defRPr>
            </a:lvl3pPr>
            <a:lvl4pPr lvl="3">
              <a:spcBef>
                <a:spcPts val="0"/>
              </a:spcBef>
              <a:spcAft>
                <a:spcPts val="0"/>
              </a:spcAft>
              <a:buSzPts val="1400"/>
              <a:buFont typeface="Archivo SemiBold"/>
              <a:buNone/>
              <a:defRPr>
                <a:latin typeface="Archivo SemiBold"/>
                <a:ea typeface="Archivo SemiBold"/>
                <a:cs typeface="Archivo SemiBold"/>
                <a:sym typeface="Archivo SemiBold"/>
              </a:defRPr>
            </a:lvl4pPr>
            <a:lvl5pPr lvl="4">
              <a:spcBef>
                <a:spcPts val="0"/>
              </a:spcBef>
              <a:spcAft>
                <a:spcPts val="0"/>
              </a:spcAft>
              <a:buSzPts val="1400"/>
              <a:buFont typeface="Archivo SemiBold"/>
              <a:buNone/>
              <a:defRPr>
                <a:latin typeface="Archivo SemiBold"/>
                <a:ea typeface="Archivo SemiBold"/>
                <a:cs typeface="Archivo SemiBold"/>
                <a:sym typeface="Archivo SemiBold"/>
              </a:defRPr>
            </a:lvl5pPr>
            <a:lvl6pPr lvl="5">
              <a:spcBef>
                <a:spcPts val="0"/>
              </a:spcBef>
              <a:spcAft>
                <a:spcPts val="0"/>
              </a:spcAft>
              <a:buSzPts val="1400"/>
              <a:buFont typeface="Archivo SemiBold"/>
              <a:buNone/>
              <a:defRPr>
                <a:latin typeface="Archivo SemiBold"/>
                <a:ea typeface="Archivo SemiBold"/>
                <a:cs typeface="Archivo SemiBold"/>
                <a:sym typeface="Archivo SemiBold"/>
              </a:defRPr>
            </a:lvl6pPr>
            <a:lvl7pPr lvl="6">
              <a:spcBef>
                <a:spcPts val="0"/>
              </a:spcBef>
              <a:spcAft>
                <a:spcPts val="0"/>
              </a:spcAft>
              <a:buSzPts val="1400"/>
              <a:buFont typeface="Archivo SemiBold"/>
              <a:buNone/>
              <a:defRPr>
                <a:latin typeface="Archivo SemiBold"/>
                <a:ea typeface="Archivo SemiBold"/>
                <a:cs typeface="Archivo SemiBold"/>
                <a:sym typeface="Archivo SemiBold"/>
              </a:defRPr>
            </a:lvl7pPr>
            <a:lvl8pPr lvl="7">
              <a:spcBef>
                <a:spcPts val="0"/>
              </a:spcBef>
              <a:spcAft>
                <a:spcPts val="0"/>
              </a:spcAft>
              <a:buSzPts val="1400"/>
              <a:buFont typeface="Archivo SemiBold"/>
              <a:buNone/>
              <a:defRPr>
                <a:latin typeface="Archivo SemiBold"/>
                <a:ea typeface="Archivo SemiBold"/>
                <a:cs typeface="Archivo SemiBold"/>
                <a:sym typeface="Archivo SemiBold"/>
              </a:defRPr>
            </a:lvl8pPr>
            <a:lvl9pPr lvl="8">
              <a:spcBef>
                <a:spcPts val="0"/>
              </a:spcBef>
              <a:spcAft>
                <a:spcPts val="0"/>
              </a:spcAft>
              <a:buSzPts val="1400"/>
              <a:buFont typeface="Archivo SemiBold"/>
              <a:buNone/>
              <a:defRPr>
                <a:latin typeface="Archivo SemiBold"/>
                <a:ea typeface="Archivo SemiBold"/>
                <a:cs typeface="Archivo SemiBold"/>
                <a:sym typeface="Archivo SemiBold"/>
              </a:defRPr>
            </a:lvl9pPr>
          </a:lstStyle>
          <a:p/>
        </p:txBody>
      </p:sp>
      <p:sp>
        <p:nvSpPr>
          <p:cNvPr id="218" name="Google Shape;218;p17"/>
          <p:cNvSpPr txBox="1"/>
          <p:nvPr>
            <p:ph idx="8" type="body"/>
          </p:nvPr>
        </p:nvSpPr>
        <p:spPr>
          <a:xfrm>
            <a:off x="353550" y="1592450"/>
            <a:ext cx="2674500" cy="28857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219" name="Google Shape;219;p17"/>
          <p:cNvSpPr txBox="1"/>
          <p:nvPr>
            <p:ph idx="9" type="subTitle"/>
          </p:nvPr>
        </p:nvSpPr>
        <p:spPr>
          <a:xfrm>
            <a:off x="361975" y="539900"/>
            <a:ext cx="8367600" cy="318600"/>
          </a:xfrm>
          <a:prstGeom prst="rect">
            <a:avLst/>
          </a:prstGeom>
        </p:spPr>
        <p:txBody>
          <a:bodyPr anchorCtr="0" anchor="b" bIns="0" lIns="0" spcFirstLastPara="1" rIns="0" wrap="square" tIns="0">
            <a:spAutoFit/>
          </a:bodyPr>
          <a:lstStyle>
            <a:lvl1pPr lvl="0">
              <a:spcBef>
                <a:spcPts val="0"/>
              </a:spcBef>
              <a:spcAft>
                <a:spcPts val="0"/>
              </a:spcAft>
              <a:buClr>
                <a:schemeClr val="dk1"/>
              </a:buClr>
              <a:buSzPts val="2000"/>
              <a:buFont typeface="Archivo"/>
              <a:buNone/>
              <a:defRPr sz="2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 Alt 4">
  <p:cSld name="CUSTOM_28">
    <p:spTree>
      <p:nvGrpSpPr>
        <p:cNvPr id="220" name="Shape 220"/>
        <p:cNvGrpSpPr/>
        <p:nvPr/>
      </p:nvGrpSpPr>
      <p:grpSpPr>
        <a:xfrm>
          <a:off x="0" y="0"/>
          <a:ext cx="0" cy="0"/>
          <a:chOff x="0" y="0"/>
          <a:chExt cx="0" cy="0"/>
        </a:xfrm>
      </p:grpSpPr>
      <p:pic>
        <p:nvPicPr>
          <p:cNvPr id="221" name="Google Shape;221;p18"/>
          <p:cNvPicPr preferRelativeResize="0"/>
          <p:nvPr/>
        </p:nvPicPr>
        <p:blipFill>
          <a:blip r:embed="rId2">
            <a:alphaModFix/>
          </a:blip>
          <a:stretch>
            <a:fillRect/>
          </a:stretch>
        </p:blipFill>
        <p:spPr>
          <a:xfrm>
            <a:off x="0" y="0"/>
            <a:ext cx="9144000" cy="5143500"/>
          </a:xfrm>
          <a:prstGeom prst="rect">
            <a:avLst/>
          </a:prstGeom>
          <a:noFill/>
          <a:ln>
            <a:noFill/>
          </a:ln>
        </p:spPr>
      </p:pic>
      <p:sp>
        <p:nvSpPr>
          <p:cNvPr id="222" name="Google Shape;222;p18"/>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Archivo"/>
                <a:ea typeface="Archivo"/>
                <a:cs typeface="Archivo"/>
                <a:sym typeface="Archivo"/>
              </a:defRPr>
            </a:lvl1pPr>
            <a:lvl2pPr lvl="1" algn="r">
              <a:buNone/>
              <a:defRPr sz="700">
                <a:solidFill>
                  <a:schemeClr val="dk1"/>
                </a:solidFill>
                <a:latin typeface="Archivo"/>
                <a:ea typeface="Archivo"/>
                <a:cs typeface="Archivo"/>
                <a:sym typeface="Archivo"/>
              </a:defRPr>
            </a:lvl2pPr>
            <a:lvl3pPr lvl="2" algn="r">
              <a:buNone/>
              <a:defRPr sz="700">
                <a:solidFill>
                  <a:schemeClr val="dk1"/>
                </a:solidFill>
                <a:latin typeface="Archivo"/>
                <a:ea typeface="Archivo"/>
                <a:cs typeface="Archivo"/>
                <a:sym typeface="Archivo"/>
              </a:defRPr>
            </a:lvl3pPr>
            <a:lvl4pPr lvl="3" algn="r">
              <a:buNone/>
              <a:defRPr sz="700">
                <a:solidFill>
                  <a:schemeClr val="dk1"/>
                </a:solidFill>
                <a:latin typeface="Archivo"/>
                <a:ea typeface="Archivo"/>
                <a:cs typeface="Archivo"/>
                <a:sym typeface="Archivo"/>
              </a:defRPr>
            </a:lvl4pPr>
            <a:lvl5pPr lvl="4" algn="r">
              <a:buNone/>
              <a:defRPr sz="700">
                <a:solidFill>
                  <a:schemeClr val="dk1"/>
                </a:solidFill>
                <a:latin typeface="Archivo"/>
                <a:ea typeface="Archivo"/>
                <a:cs typeface="Archivo"/>
                <a:sym typeface="Archivo"/>
              </a:defRPr>
            </a:lvl5pPr>
            <a:lvl6pPr lvl="5" algn="r">
              <a:buNone/>
              <a:defRPr sz="700">
                <a:solidFill>
                  <a:schemeClr val="dk1"/>
                </a:solidFill>
                <a:latin typeface="Archivo"/>
                <a:ea typeface="Archivo"/>
                <a:cs typeface="Archivo"/>
                <a:sym typeface="Archivo"/>
              </a:defRPr>
            </a:lvl6pPr>
            <a:lvl7pPr lvl="6" algn="r">
              <a:buNone/>
              <a:defRPr sz="700">
                <a:solidFill>
                  <a:schemeClr val="dk1"/>
                </a:solidFill>
                <a:latin typeface="Archivo"/>
                <a:ea typeface="Archivo"/>
                <a:cs typeface="Archivo"/>
                <a:sym typeface="Archivo"/>
              </a:defRPr>
            </a:lvl7pPr>
            <a:lvl8pPr lvl="7" algn="r">
              <a:buNone/>
              <a:defRPr sz="700">
                <a:solidFill>
                  <a:schemeClr val="dk1"/>
                </a:solidFill>
                <a:latin typeface="Archivo"/>
                <a:ea typeface="Archivo"/>
                <a:cs typeface="Archivo"/>
                <a:sym typeface="Archivo"/>
              </a:defRPr>
            </a:lvl8pPr>
            <a:lvl9pPr lvl="8" algn="r">
              <a:buNone/>
              <a:defRPr sz="700">
                <a:solidFill>
                  <a:schemeClr val="dk1"/>
                </a:solidFill>
                <a:latin typeface="Archivo"/>
                <a:ea typeface="Archivo"/>
                <a:cs typeface="Archivo"/>
                <a:sym typeface="Archivo"/>
              </a:defRPr>
            </a:lvl9pPr>
          </a:lstStyle>
          <a:p>
            <a:pPr indent="0" lvl="0" marL="0" rtl="0" algn="r">
              <a:spcBef>
                <a:spcPts val="0"/>
              </a:spcBef>
              <a:spcAft>
                <a:spcPts val="0"/>
              </a:spcAft>
              <a:buNone/>
            </a:pPr>
            <a:fld id="{00000000-1234-1234-1234-123412341234}" type="slidenum">
              <a:rPr lang="en"/>
              <a:t>‹#›</a:t>
            </a:fld>
            <a:endParaRPr/>
          </a:p>
        </p:txBody>
      </p:sp>
      <p:sp>
        <p:nvSpPr>
          <p:cNvPr id="223" name="Google Shape;223;p18"/>
          <p:cNvSpPr txBox="1"/>
          <p:nvPr>
            <p:ph idx="1"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Archivo"/>
              <a:buNone/>
              <a:defRPr sz="7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224" name="Google Shape;224;p18"/>
          <p:cNvSpPr txBox="1"/>
          <p:nvPr>
            <p:ph idx="2" type="body"/>
          </p:nvPr>
        </p:nvSpPr>
        <p:spPr>
          <a:xfrm>
            <a:off x="4618675" y="1125913"/>
            <a:ext cx="3951600" cy="617400"/>
          </a:xfrm>
          <a:prstGeom prst="rect">
            <a:avLst/>
          </a:prstGeom>
        </p:spPr>
        <p:txBody>
          <a:bodyPr anchorCtr="0" anchor="t" bIns="0" lIns="0" spcFirstLastPara="1" rIns="0" wrap="square" tIns="4570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225" name="Google Shape;225;p18"/>
          <p:cNvSpPr txBox="1"/>
          <p:nvPr>
            <p:ph idx="3" type="subTitle"/>
          </p:nvPr>
        </p:nvSpPr>
        <p:spPr>
          <a:xfrm>
            <a:off x="4618675" y="875411"/>
            <a:ext cx="3515700" cy="223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226" name="Google Shape;226;p18"/>
          <p:cNvSpPr txBox="1"/>
          <p:nvPr>
            <p:ph idx="4" type="body"/>
          </p:nvPr>
        </p:nvSpPr>
        <p:spPr>
          <a:xfrm>
            <a:off x="361975" y="1066100"/>
            <a:ext cx="2701200" cy="21609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227" name="Google Shape;227;p18"/>
          <p:cNvSpPr txBox="1"/>
          <p:nvPr>
            <p:ph idx="5" type="body"/>
          </p:nvPr>
        </p:nvSpPr>
        <p:spPr>
          <a:xfrm>
            <a:off x="4618675" y="2603671"/>
            <a:ext cx="3951600" cy="648900"/>
          </a:xfrm>
          <a:prstGeom prst="rect">
            <a:avLst/>
          </a:prstGeom>
        </p:spPr>
        <p:txBody>
          <a:bodyPr anchorCtr="0" anchor="t" bIns="0" lIns="0" spcFirstLastPara="1" rIns="0" wrap="square" tIns="4570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228" name="Google Shape;228;p18"/>
          <p:cNvSpPr txBox="1"/>
          <p:nvPr>
            <p:ph idx="6" type="subTitle"/>
          </p:nvPr>
        </p:nvSpPr>
        <p:spPr>
          <a:xfrm>
            <a:off x="4618675" y="2340305"/>
            <a:ext cx="3515700" cy="234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229" name="Google Shape;229;p18"/>
          <p:cNvSpPr txBox="1"/>
          <p:nvPr>
            <p:ph idx="7" type="body"/>
          </p:nvPr>
        </p:nvSpPr>
        <p:spPr>
          <a:xfrm>
            <a:off x="4618675" y="4066379"/>
            <a:ext cx="3951600" cy="643800"/>
          </a:xfrm>
          <a:prstGeom prst="rect">
            <a:avLst/>
          </a:prstGeom>
        </p:spPr>
        <p:txBody>
          <a:bodyPr anchorCtr="0" anchor="t" bIns="0" lIns="0" spcFirstLastPara="1" rIns="0" wrap="square" tIns="4570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230" name="Google Shape;230;p18"/>
          <p:cNvSpPr txBox="1"/>
          <p:nvPr>
            <p:ph idx="8" type="subTitle"/>
          </p:nvPr>
        </p:nvSpPr>
        <p:spPr>
          <a:xfrm>
            <a:off x="4618675" y="3805198"/>
            <a:ext cx="3515700" cy="232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231" name="Google Shape;231;p18"/>
          <p:cNvSpPr txBox="1"/>
          <p:nvPr>
            <p:ph hasCustomPrompt="1" type="title"/>
          </p:nvPr>
        </p:nvSpPr>
        <p:spPr>
          <a:xfrm>
            <a:off x="3597475" y="680400"/>
            <a:ext cx="927600" cy="912300"/>
          </a:xfrm>
          <a:prstGeom prst="rect">
            <a:avLst/>
          </a:prstGeom>
        </p:spPr>
        <p:txBody>
          <a:bodyPr anchorCtr="0" anchor="b" bIns="91425" lIns="91425" spcFirstLastPara="1" rIns="91425" wrap="square" tIns="91425">
            <a:noAutofit/>
          </a:bodyPr>
          <a:lstStyle>
            <a:lvl1pPr lvl="0">
              <a:spcBef>
                <a:spcPts val="0"/>
              </a:spcBef>
              <a:spcAft>
                <a:spcPts val="0"/>
              </a:spcAft>
              <a:buClr>
                <a:schemeClr val="dk1"/>
              </a:buClr>
              <a:buSzPts val="5000"/>
              <a:buFont typeface="Archivo Light"/>
              <a:buNone/>
              <a:defRPr sz="5000">
                <a:latin typeface="Archivo Light"/>
                <a:ea typeface="Archivo Light"/>
                <a:cs typeface="Archivo Light"/>
                <a:sym typeface="Archivo Light"/>
              </a:defRPr>
            </a:lvl1pPr>
            <a:lvl2pPr lvl="1">
              <a:spcBef>
                <a:spcPts val="0"/>
              </a:spcBef>
              <a:spcAft>
                <a:spcPts val="0"/>
              </a:spcAft>
              <a:buClr>
                <a:schemeClr val="dk1"/>
              </a:buClr>
              <a:buSzPts val="12000"/>
              <a:buFont typeface="Archivo Light"/>
              <a:buNone/>
              <a:defRPr sz="12000">
                <a:solidFill>
                  <a:schemeClr val="dk1"/>
                </a:solidFill>
                <a:latin typeface="Archivo Light"/>
                <a:ea typeface="Archivo Light"/>
                <a:cs typeface="Archivo Light"/>
                <a:sym typeface="Archivo Light"/>
              </a:defRPr>
            </a:lvl2pPr>
            <a:lvl3pPr lvl="2">
              <a:spcBef>
                <a:spcPts val="0"/>
              </a:spcBef>
              <a:spcAft>
                <a:spcPts val="0"/>
              </a:spcAft>
              <a:buClr>
                <a:schemeClr val="dk1"/>
              </a:buClr>
              <a:buSzPts val="12000"/>
              <a:buFont typeface="Archivo Light"/>
              <a:buNone/>
              <a:defRPr sz="12000">
                <a:solidFill>
                  <a:schemeClr val="dk1"/>
                </a:solidFill>
                <a:latin typeface="Archivo Light"/>
                <a:ea typeface="Archivo Light"/>
                <a:cs typeface="Archivo Light"/>
                <a:sym typeface="Archivo Light"/>
              </a:defRPr>
            </a:lvl3pPr>
            <a:lvl4pPr lvl="3">
              <a:spcBef>
                <a:spcPts val="0"/>
              </a:spcBef>
              <a:spcAft>
                <a:spcPts val="0"/>
              </a:spcAft>
              <a:buClr>
                <a:schemeClr val="dk1"/>
              </a:buClr>
              <a:buSzPts val="12000"/>
              <a:buFont typeface="Archivo Light"/>
              <a:buNone/>
              <a:defRPr sz="12000">
                <a:solidFill>
                  <a:schemeClr val="dk1"/>
                </a:solidFill>
                <a:latin typeface="Archivo Light"/>
                <a:ea typeface="Archivo Light"/>
                <a:cs typeface="Archivo Light"/>
                <a:sym typeface="Archivo Light"/>
              </a:defRPr>
            </a:lvl4pPr>
            <a:lvl5pPr lvl="4">
              <a:spcBef>
                <a:spcPts val="0"/>
              </a:spcBef>
              <a:spcAft>
                <a:spcPts val="0"/>
              </a:spcAft>
              <a:buClr>
                <a:schemeClr val="dk1"/>
              </a:buClr>
              <a:buSzPts val="12000"/>
              <a:buFont typeface="Archivo Light"/>
              <a:buNone/>
              <a:defRPr sz="12000">
                <a:solidFill>
                  <a:schemeClr val="dk1"/>
                </a:solidFill>
                <a:latin typeface="Archivo Light"/>
                <a:ea typeface="Archivo Light"/>
                <a:cs typeface="Archivo Light"/>
                <a:sym typeface="Archivo Light"/>
              </a:defRPr>
            </a:lvl5pPr>
            <a:lvl6pPr lvl="5">
              <a:spcBef>
                <a:spcPts val="0"/>
              </a:spcBef>
              <a:spcAft>
                <a:spcPts val="0"/>
              </a:spcAft>
              <a:buClr>
                <a:schemeClr val="dk1"/>
              </a:buClr>
              <a:buSzPts val="12000"/>
              <a:buFont typeface="Archivo Light"/>
              <a:buNone/>
              <a:defRPr sz="12000">
                <a:solidFill>
                  <a:schemeClr val="dk1"/>
                </a:solidFill>
                <a:latin typeface="Archivo Light"/>
                <a:ea typeface="Archivo Light"/>
                <a:cs typeface="Archivo Light"/>
                <a:sym typeface="Archivo Light"/>
              </a:defRPr>
            </a:lvl6pPr>
            <a:lvl7pPr lvl="6">
              <a:spcBef>
                <a:spcPts val="0"/>
              </a:spcBef>
              <a:spcAft>
                <a:spcPts val="0"/>
              </a:spcAft>
              <a:buClr>
                <a:schemeClr val="dk1"/>
              </a:buClr>
              <a:buSzPts val="12000"/>
              <a:buFont typeface="Archivo Light"/>
              <a:buNone/>
              <a:defRPr sz="12000">
                <a:solidFill>
                  <a:schemeClr val="dk1"/>
                </a:solidFill>
                <a:latin typeface="Archivo Light"/>
                <a:ea typeface="Archivo Light"/>
                <a:cs typeface="Archivo Light"/>
                <a:sym typeface="Archivo Light"/>
              </a:defRPr>
            </a:lvl7pPr>
            <a:lvl8pPr lvl="7">
              <a:spcBef>
                <a:spcPts val="0"/>
              </a:spcBef>
              <a:spcAft>
                <a:spcPts val="0"/>
              </a:spcAft>
              <a:buClr>
                <a:schemeClr val="dk1"/>
              </a:buClr>
              <a:buSzPts val="12000"/>
              <a:buFont typeface="Archivo Light"/>
              <a:buNone/>
              <a:defRPr sz="12000">
                <a:solidFill>
                  <a:schemeClr val="dk1"/>
                </a:solidFill>
                <a:latin typeface="Archivo Light"/>
                <a:ea typeface="Archivo Light"/>
                <a:cs typeface="Archivo Light"/>
                <a:sym typeface="Archivo Light"/>
              </a:defRPr>
            </a:lvl8pPr>
            <a:lvl9pPr lvl="8">
              <a:spcBef>
                <a:spcPts val="0"/>
              </a:spcBef>
              <a:spcAft>
                <a:spcPts val="0"/>
              </a:spcAft>
              <a:buClr>
                <a:schemeClr val="dk1"/>
              </a:buClr>
              <a:buSzPts val="12000"/>
              <a:buFont typeface="Archivo Light"/>
              <a:buNone/>
              <a:defRPr sz="12000">
                <a:solidFill>
                  <a:schemeClr val="dk1"/>
                </a:solidFill>
                <a:latin typeface="Archivo Light"/>
                <a:ea typeface="Archivo Light"/>
                <a:cs typeface="Archivo Light"/>
                <a:sym typeface="Archivo Light"/>
              </a:defRPr>
            </a:lvl9pPr>
          </a:lstStyle>
          <a:p>
            <a:r>
              <a:t>xx%</a:t>
            </a:r>
          </a:p>
        </p:txBody>
      </p:sp>
      <p:sp>
        <p:nvSpPr>
          <p:cNvPr id="232" name="Google Shape;232;p18"/>
          <p:cNvSpPr txBox="1"/>
          <p:nvPr>
            <p:ph hasCustomPrompt="1" idx="9" type="title"/>
          </p:nvPr>
        </p:nvSpPr>
        <p:spPr>
          <a:xfrm>
            <a:off x="3597475" y="2127395"/>
            <a:ext cx="927600" cy="912300"/>
          </a:xfrm>
          <a:prstGeom prst="rect">
            <a:avLst/>
          </a:prstGeom>
        </p:spPr>
        <p:txBody>
          <a:bodyPr anchorCtr="0" anchor="b" bIns="91425" lIns="91425" spcFirstLastPara="1" rIns="91425" wrap="square" tIns="91425">
            <a:noAutofit/>
          </a:bodyPr>
          <a:lstStyle>
            <a:lvl1pPr lvl="0">
              <a:spcBef>
                <a:spcPts val="0"/>
              </a:spcBef>
              <a:spcAft>
                <a:spcPts val="0"/>
              </a:spcAft>
              <a:buClr>
                <a:schemeClr val="dk1"/>
              </a:buClr>
              <a:buSzPts val="5000"/>
              <a:buFont typeface="Archivo Light"/>
              <a:buChar char="●"/>
              <a:defRPr sz="5000">
                <a:latin typeface="Archivo Light"/>
                <a:ea typeface="Archivo Light"/>
                <a:cs typeface="Archivo Light"/>
                <a:sym typeface="Archivo Light"/>
              </a:defRPr>
            </a:lvl1pPr>
            <a:lvl2pPr lvl="1">
              <a:spcBef>
                <a:spcPts val="0"/>
              </a:spcBef>
              <a:spcAft>
                <a:spcPts val="0"/>
              </a:spcAft>
              <a:buClr>
                <a:schemeClr val="dk1"/>
              </a:buClr>
              <a:buSzPts val="12000"/>
              <a:buFont typeface="Archivo Light"/>
              <a:buChar char="○"/>
              <a:defRPr sz="12000">
                <a:solidFill>
                  <a:schemeClr val="dk1"/>
                </a:solidFill>
                <a:latin typeface="Archivo Light"/>
                <a:ea typeface="Archivo Light"/>
                <a:cs typeface="Archivo Light"/>
                <a:sym typeface="Archivo Light"/>
              </a:defRPr>
            </a:lvl2pPr>
            <a:lvl3pPr lvl="2">
              <a:spcBef>
                <a:spcPts val="0"/>
              </a:spcBef>
              <a:spcAft>
                <a:spcPts val="0"/>
              </a:spcAft>
              <a:buClr>
                <a:schemeClr val="dk1"/>
              </a:buClr>
              <a:buSzPts val="12000"/>
              <a:buFont typeface="Archivo Light"/>
              <a:buChar char="■"/>
              <a:defRPr sz="12000">
                <a:solidFill>
                  <a:schemeClr val="dk1"/>
                </a:solidFill>
                <a:latin typeface="Archivo Light"/>
                <a:ea typeface="Archivo Light"/>
                <a:cs typeface="Archivo Light"/>
                <a:sym typeface="Archivo Light"/>
              </a:defRPr>
            </a:lvl3pPr>
            <a:lvl4pPr lvl="3">
              <a:spcBef>
                <a:spcPts val="0"/>
              </a:spcBef>
              <a:spcAft>
                <a:spcPts val="0"/>
              </a:spcAft>
              <a:buClr>
                <a:schemeClr val="dk1"/>
              </a:buClr>
              <a:buSzPts val="12000"/>
              <a:buFont typeface="Archivo Light"/>
              <a:buChar char="●"/>
              <a:defRPr sz="12000">
                <a:solidFill>
                  <a:schemeClr val="dk1"/>
                </a:solidFill>
                <a:latin typeface="Archivo Light"/>
                <a:ea typeface="Archivo Light"/>
                <a:cs typeface="Archivo Light"/>
                <a:sym typeface="Archivo Light"/>
              </a:defRPr>
            </a:lvl4pPr>
            <a:lvl5pPr lvl="4">
              <a:spcBef>
                <a:spcPts val="0"/>
              </a:spcBef>
              <a:spcAft>
                <a:spcPts val="0"/>
              </a:spcAft>
              <a:buClr>
                <a:schemeClr val="dk1"/>
              </a:buClr>
              <a:buSzPts val="12000"/>
              <a:buFont typeface="Archivo Light"/>
              <a:buChar char="○"/>
              <a:defRPr sz="12000">
                <a:solidFill>
                  <a:schemeClr val="dk1"/>
                </a:solidFill>
                <a:latin typeface="Archivo Light"/>
                <a:ea typeface="Archivo Light"/>
                <a:cs typeface="Archivo Light"/>
                <a:sym typeface="Archivo Light"/>
              </a:defRPr>
            </a:lvl5pPr>
            <a:lvl6pPr lvl="5">
              <a:spcBef>
                <a:spcPts val="0"/>
              </a:spcBef>
              <a:spcAft>
                <a:spcPts val="0"/>
              </a:spcAft>
              <a:buClr>
                <a:schemeClr val="dk1"/>
              </a:buClr>
              <a:buSzPts val="12000"/>
              <a:buFont typeface="Archivo Light"/>
              <a:buChar char="■"/>
              <a:defRPr sz="12000">
                <a:solidFill>
                  <a:schemeClr val="dk1"/>
                </a:solidFill>
                <a:latin typeface="Archivo Light"/>
                <a:ea typeface="Archivo Light"/>
                <a:cs typeface="Archivo Light"/>
                <a:sym typeface="Archivo Light"/>
              </a:defRPr>
            </a:lvl6pPr>
            <a:lvl7pPr lvl="6">
              <a:spcBef>
                <a:spcPts val="0"/>
              </a:spcBef>
              <a:spcAft>
                <a:spcPts val="0"/>
              </a:spcAft>
              <a:buClr>
                <a:schemeClr val="dk1"/>
              </a:buClr>
              <a:buSzPts val="12000"/>
              <a:buFont typeface="Archivo Light"/>
              <a:buChar char="●"/>
              <a:defRPr sz="12000">
                <a:solidFill>
                  <a:schemeClr val="dk1"/>
                </a:solidFill>
                <a:latin typeface="Archivo Light"/>
                <a:ea typeface="Archivo Light"/>
                <a:cs typeface="Archivo Light"/>
                <a:sym typeface="Archivo Light"/>
              </a:defRPr>
            </a:lvl7pPr>
            <a:lvl8pPr lvl="7">
              <a:spcBef>
                <a:spcPts val="0"/>
              </a:spcBef>
              <a:spcAft>
                <a:spcPts val="0"/>
              </a:spcAft>
              <a:buClr>
                <a:schemeClr val="dk1"/>
              </a:buClr>
              <a:buSzPts val="12000"/>
              <a:buFont typeface="Archivo Light"/>
              <a:buChar char="○"/>
              <a:defRPr sz="12000">
                <a:solidFill>
                  <a:schemeClr val="dk1"/>
                </a:solidFill>
                <a:latin typeface="Archivo Light"/>
                <a:ea typeface="Archivo Light"/>
                <a:cs typeface="Archivo Light"/>
                <a:sym typeface="Archivo Light"/>
              </a:defRPr>
            </a:lvl8pPr>
            <a:lvl9pPr lvl="8">
              <a:spcBef>
                <a:spcPts val="0"/>
              </a:spcBef>
              <a:spcAft>
                <a:spcPts val="0"/>
              </a:spcAft>
              <a:buClr>
                <a:schemeClr val="dk1"/>
              </a:buClr>
              <a:buSzPts val="12000"/>
              <a:buFont typeface="Archivo Light"/>
              <a:buChar char="■"/>
              <a:defRPr sz="12000">
                <a:solidFill>
                  <a:schemeClr val="dk1"/>
                </a:solidFill>
                <a:latin typeface="Archivo Light"/>
                <a:ea typeface="Archivo Light"/>
                <a:cs typeface="Archivo Light"/>
                <a:sym typeface="Archivo Light"/>
              </a:defRPr>
            </a:lvl9pPr>
          </a:lstStyle>
          <a:p>
            <a:r>
              <a:t>xx%</a:t>
            </a:r>
          </a:p>
        </p:txBody>
      </p:sp>
      <p:sp>
        <p:nvSpPr>
          <p:cNvPr id="233" name="Google Shape;233;p18"/>
          <p:cNvSpPr txBox="1"/>
          <p:nvPr>
            <p:ph hasCustomPrompt="1" idx="13" type="title"/>
          </p:nvPr>
        </p:nvSpPr>
        <p:spPr>
          <a:xfrm>
            <a:off x="3597475" y="3591200"/>
            <a:ext cx="927600" cy="912300"/>
          </a:xfrm>
          <a:prstGeom prst="rect">
            <a:avLst/>
          </a:prstGeom>
        </p:spPr>
        <p:txBody>
          <a:bodyPr anchorCtr="0" anchor="b" bIns="91425" lIns="91425" spcFirstLastPara="1" rIns="91425" wrap="square" tIns="91425">
            <a:noAutofit/>
          </a:bodyPr>
          <a:lstStyle>
            <a:lvl1pPr lvl="0">
              <a:spcBef>
                <a:spcPts val="0"/>
              </a:spcBef>
              <a:spcAft>
                <a:spcPts val="0"/>
              </a:spcAft>
              <a:buClr>
                <a:schemeClr val="dk1"/>
              </a:buClr>
              <a:buSzPts val="5000"/>
              <a:buFont typeface="Archivo Light"/>
              <a:buChar char="●"/>
              <a:defRPr sz="5000">
                <a:latin typeface="Archivo Light"/>
                <a:ea typeface="Archivo Light"/>
                <a:cs typeface="Archivo Light"/>
                <a:sym typeface="Archivo Light"/>
              </a:defRPr>
            </a:lvl1pPr>
            <a:lvl2pPr lvl="1">
              <a:spcBef>
                <a:spcPts val="0"/>
              </a:spcBef>
              <a:spcAft>
                <a:spcPts val="0"/>
              </a:spcAft>
              <a:buClr>
                <a:schemeClr val="dk1"/>
              </a:buClr>
              <a:buSzPts val="12000"/>
              <a:buFont typeface="Archivo Light"/>
              <a:buChar char="○"/>
              <a:defRPr sz="12000">
                <a:solidFill>
                  <a:schemeClr val="dk1"/>
                </a:solidFill>
                <a:latin typeface="Archivo Light"/>
                <a:ea typeface="Archivo Light"/>
                <a:cs typeface="Archivo Light"/>
                <a:sym typeface="Archivo Light"/>
              </a:defRPr>
            </a:lvl2pPr>
            <a:lvl3pPr lvl="2">
              <a:spcBef>
                <a:spcPts val="0"/>
              </a:spcBef>
              <a:spcAft>
                <a:spcPts val="0"/>
              </a:spcAft>
              <a:buClr>
                <a:schemeClr val="dk1"/>
              </a:buClr>
              <a:buSzPts val="12000"/>
              <a:buFont typeface="Archivo Light"/>
              <a:buChar char="■"/>
              <a:defRPr sz="12000">
                <a:solidFill>
                  <a:schemeClr val="dk1"/>
                </a:solidFill>
                <a:latin typeface="Archivo Light"/>
                <a:ea typeface="Archivo Light"/>
                <a:cs typeface="Archivo Light"/>
                <a:sym typeface="Archivo Light"/>
              </a:defRPr>
            </a:lvl3pPr>
            <a:lvl4pPr lvl="3">
              <a:spcBef>
                <a:spcPts val="0"/>
              </a:spcBef>
              <a:spcAft>
                <a:spcPts val="0"/>
              </a:spcAft>
              <a:buClr>
                <a:schemeClr val="dk1"/>
              </a:buClr>
              <a:buSzPts val="12000"/>
              <a:buFont typeface="Archivo Light"/>
              <a:buChar char="●"/>
              <a:defRPr sz="12000">
                <a:solidFill>
                  <a:schemeClr val="dk1"/>
                </a:solidFill>
                <a:latin typeface="Archivo Light"/>
                <a:ea typeface="Archivo Light"/>
                <a:cs typeface="Archivo Light"/>
                <a:sym typeface="Archivo Light"/>
              </a:defRPr>
            </a:lvl4pPr>
            <a:lvl5pPr lvl="4">
              <a:spcBef>
                <a:spcPts val="0"/>
              </a:spcBef>
              <a:spcAft>
                <a:spcPts val="0"/>
              </a:spcAft>
              <a:buClr>
                <a:schemeClr val="dk1"/>
              </a:buClr>
              <a:buSzPts val="12000"/>
              <a:buFont typeface="Archivo Light"/>
              <a:buChar char="○"/>
              <a:defRPr sz="12000">
                <a:solidFill>
                  <a:schemeClr val="dk1"/>
                </a:solidFill>
                <a:latin typeface="Archivo Light"/>
                <a:ea typeface="Archivo Light"/>
                <a:cs typeface="Archivo Light"/>
                <a:sym typeface="Archivo Light"/>
              </a:defRPr>
            </a:lvl5pPr>
            <a:lvl6pPr lvl="5">
              <a:spcBef>
                <a:spcPts val="0"/>
              </a:spcBef>
              <a:spcAft>
                <a:spcPts val="0"/>
              </a:spcAft>
              <a:buClr>
                <a:schemeClr val="dk1"/>
              </a:buClr>
              <a:buSzPts val="12000"/>
              <a:buFont typeface="Archivo Light"/>
              <a:buChar char="■"/>
              <a:defRPr sz="12000">
                <a:solidFill>
                  <a:schemeClr val="dk1"/>
                </a:solidFill>
                <a:latin typeface="Archivo Light"/>
                <a:ea typeface="Archivo Light"/>
                <a:cs typeface="Archivo Light"/>
                <a:sym typeface="Archivo Light"/>
              </a:defRPr>
            </a:lvl6pPr>
            <a:lvl7pPr lvl="6">
              <a:spcBef>
                <a:spcPts val="0"/>
              </a:spcBef>
              <a:spcAft>
                <a:spcPts val="0"/>
              </a:spcAft>
              <a:buClr>
                <a:schemeClr val="dk1"/>
              </a:buClr>
              <a:buSzPts val="12000"/>
              <a:buFont typeface="Archivo Light"/>
              <a:buChar char="●"/>
              <a:defRPr sz="12000">
                <a:solidFill>
                  <a:schemeClr val="dk1"/>
                </a:solidFill>
                <a:latin typeface="Archivo Light"/>
                <a:ea typeface="Archivo Light"/>
                <a:cs typeface="Archivo Light"/>
                <a:sym typeface="Archivo Light"/>
              </a:defRPr>
            </a:lvl7pPr>
            <a:lvl8pPr lvl="7">
              <a:spcBef>
                <a:spcPts val="0"/>
              </a:spcBef>
              <a:spcAft>
                <a:spcPts val="0"/>
              </a:spcAft>
              <a:buClr>
                <a:schemeClr val="dk1"/>
              </a:buClr>
              <a:buSzPts val="12000"/>
              <a:buFont typeface="Archivo Light"/>
              <a:buChar char="○"/>
              <a:defRPr sz="12000">
                <a:solidFill>
                  <a:schemeClr val="dk1"/>
                </a:solidFill>
                <a:latin typeface="Archivo Light"/>
                <a:ea typeface="Archivo Light"/>
                <a:cs typeface="Archivo Light"/>
                <a:sym typeface="Archivo Light"/>
              </a:defRPr>
            </a:lvl8pPr>
            <a:lvl9pPr lvl="8">
              <a:spcBef>
                <a:spcPts val="0"/>
              </a:spcBef>
              <a:spcAft>
                <a:spcPts val="0"/>
              </a:spcAft>
              <a:buClr>
                <a:schemeClr val="dk1"/>
              </a:buClr>
              <a:buSzPts val="12000"/>
              <a:buFont typeface="Archivo Light"/>
              <a:buChar char="■"/>
              <a:defRPr sz="12000">
                <a:solidFill>
                  <a:schemeClr val="dk1"/>
                </a:solidFill>
                <a:latin typeface="Archivo Light"/>
                <a:ea typeface="Archivo Light"/>
                <a:cs typeface="Archivo Light"/>
                <a:sym typeface="Archivo Light"/>
              </a:defRPr>
            </a:lvl9pPr>
          </a:lstStyle>
          <a:p>
            <a:r>
              <a:t>xx%</a:t>
            </a:r>
          </a:p>
        </p:txBody>
      </p:sp>
      <p:sp>
        <p:nvSpPr>
          <p:cNvPr id="234" name="Google Shape;234;p18"/>
          <p:cNvSpPr txBox="1"/>
          <p:nvPr>
            <p:ph idx="14" type="subTitle"/>
          </p:nvPr>
        </p:nvSpPr>
        <p:spPr>
          <a:xfrm>
            <a:off x="361975" y="539900"/>
            <a:ext cx="2850300" cy="318600"/>
          </a:xfrm>
          <a:prstGeom prst="rect">
            <a:avLst/>
          </a:prstGeom>
        </p:spPr>
        <p:txBody>
          <a:bodyPr anchorCtr="0" anchor="b" bIns="0" lIns="0" spcFirstLastPara="1" rIns="0" wrap="square" tIns="0">
            <a:spAutoFit/>
          </a:bodyPr>
          <a:lstStyle>
            <a:lvl1pPr lvl="0">
              <a:spcBef>
                <a:spcPts val="0"/>
              </a:spcBef>
              <a:spcAft>
                <a:spcPts val="0"/>
              </a:spcAft>
              <a:buClr>
                <a:schemeClr val="dk1"/>
              </a:buClr>
              <a:buSzPts val="2000"/>
              <a:buFont typeface="Archivo"/>
              <a:buNone/>
              <a:defRPr sz="2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 Alt 2">
  <p:cSld name="BLANK_1_1_1_1_1_1_1_1_1_1_1_1_1_1_1_4">
    <p:bg>
      <p:bgPr>
        <a:solidFill>
          <a:schemeClr val="lt1"/>
        </a:solidFill>
      </p:bgPr>
    </p:bg>
    <p:spTree>
      <p:nvGrpSpPr>
        <p:cNvPr id="235" name="Shape 235"/>
        <p:cNvGrpSpPr/>
        <p:nvPr/>
      </p:nvGrpSpPr>
      <p:grpSpPr>
        <a:xfrm>
          <a:off x="0" y="0"/>
          <a:ext cx="0" cy="0"/>
          <a:chOff x="0" y="0"/>
          <a:chExt cx="0" cy="0"/>
        </a:xfrm>
      </p:grpSpPr>
      <p:pic>
        <p:nvPicPr>
          <p:cNvPr id="236" name="Google Shape;236;p19"/>
          <p:cNvPicPr preferRelativeResize="0"/>
          <p:nvPr/>
        </p:nvPicPr>
        <p:blipFill>
          <a:blip r:embed="rId2">
            <a:alphaModFix/>
          </a:blip>
          <a:stretch>
            <a:fillRect/>
          </a:stretch>
        </p:blipFill>
        <p:spPr>
          <a:xfrm>
            <a:off x="0" y="0"/>
            <a:ext cx="9144000" cy="5143500"/>
          </a:xfrm>
          <a:prstGeom prst="rect">
            <a:avLst/>
          </a:prstGeom>
          <a:noFill/>
          <a:ln>
            <a:noFill/>
          </a:ln>
        </p:spPr>
      </p:pic>
      <p:sp>
        <p:nvSpPr>
          <p:cNvPr id="237" name="Google Shape;237;p19"/>
          <p:cNvSpPr/>
          <p:nvPr>
            <p:ph idx="2" type="pic"/>
          </p:nvPr>
        </p:nvSpPr>
        <p:spPr>
          <a:xfrm>
            <a:off x="6773700" y="1600350"/>
            <a:ext cx="2001300" cy="605100"/>
          </a:xfrm>
          <a:prstGeom prst="roundRect">
            <a:avLst>
              <a:gd fmla="val 27045" name="adj"/>
            </a:avLst>
          </a:prstGeom>
          <a:noFill/>
          <a:ln>
            <a:noFill/>
          </a:ln>
        </p:spPr>
      </p:sp>
      <p:sp>
        <p:nvSpPr>
          <p:cNvPr id="238" name="Google Shape;238;p19"/>
          <p:cNvSpPr/>
          <p:nvPr>
            <p:ph idx="3" type="pic"/>
          </p:nvPr>
        </p:nvSpPr>
        <p:spPr>
          <a:xfrm>
            <a:off x="4636725" y="1600350"/>
            <a:ext cx="2001300" cy="605100"/>
          </a:xfrm>
          <a:prstGeom prst="roundRect">
            <a:avLst>
              <a:gd fmla="val 25760" name="adj"/>
            </a:avLst>
          </a:prstGeom>
          <a:noFill/>
          <a:ln>
            <a:noFill/>
          </a:ln>
        </p:spPr>
      </p:sp>
      <p:sp>
        <p:nvSpPr>
          <p:cNvPr id="239" name="Google Shape;239;p19"/>
          <p:cNvSpPr/>
          <p:nvPr>
            <p:ph idx="4" type="pic"/>
          </p:nvPr>
        </p:nvSpPr>
        <p:spPr>
          <a:xfrm>
            <a:off x="2499750" y="1600350"/>
            <a:ext cx="2005200" cy="605100"/>
          </a:xfrm>
          <a:prstGeom prst="roundRect">
            <a:avLst>
              <a:gd fmla="val 25545" name="adj"/>
            </a:avLst>
          </a:prstGeom>
          <a:noFill/>
          <a:ln>
            <a:noFill/>
          </a:ln>
        </p:spPr>
      </p:sp>
      <p:sp>
        <p:nvSpPr>
          <p:cNvPr id="240" name="Google Shape;240;p19"/>
          <p:cNvSpPr/>
          <p:nvPr>
            <p:ph idx="5" type="pic"/>
          </p:nvPr>
        </p:nvSpPr>
        <p:spPr>
          <a:xfrm>
            <a:off x="361950" y="1600350"/>
            <a:ext cx="2001300" cy="605100"/>
          </a:xfrm>
          <a:prstGeom prst="roundRect">
            <a:avLst>
              <a:gd fmla="val 26529" name="adj"/>
            </a:avLst>
          </a:prstGeom>
          <a:noFill/>
          <a:ln>
            <a:noFill/>
          </a:ln>
        </p:spPr>
      </p:sp>
      <p:sp>
        <p:nvSpPr>
          <p:cNvPr id="241" name="Google Shape;241;p19"/>
          <p:cNvSpPr txBox="1"/>
          <p:nvPr>
            <p:ph type="title"/>
          </p:nvPr>
        </p:nvSpPr>
        <p:spPr>
          <a:xfrm>
            <a:off x="361975" y="1066100"/>
            <a:ext cx="6243300" cy="455100"/>
          </a:xfrm>
          <a:prstGeom prst="rect">
            <a:avLst/>
          </a:prstGeom>
        </p:spPr>
        <p:txBody>
          <a:bodyPr anchorCtr="0" anchor="t" bIns="137150" lIns="0" spcFirstLastPara="1" rIns="0" wrap="square" tIns="137150">
            <a:norm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SzPts val="1400"/>
              <a:buFont typeface="Archivo SemiBold"/>
              <a:buNone/>
              <a:defRPr>
                <a:latin typeface="Archivo SemiBold"/>
                <a:ea typeface="Archivo SemiBold"/>
                <a:cs typeface="Archivo SemiBold"/>
                <a:sym typeface="Archivo SemiBold"/>
              </a:defRPr>
            </a:lvl2pPr>
            <a:lvl3pPr lvl="2">
              <a:spcBef>
                <a:spcPts val="0"/>
              </a:spcBef>
              <a:spcAft>
                <a:spcPts val="0"/>
              </a:spcAft>
              <a:buSzPts val="1400"/>
              <a:buFont typeface="Archivo SemiBold"/>
              <a:buNone/>
              <a:defRPr>
                <a:latin typeface="Archivo SemiBold"/>
                <a:ea typeface="Archivo SemiBold"/>
                <a:cs typeface="Archivo SemiBold"/>
                <a:sym typeface="Archivo SemiBold"/>
              </a:defRPr>
            </a:lvl3pPr>
            <a:lvl4pPr lvl="3">
              <a:spcBef>
                <a:spcPts val="0"/>
              </a:spcBef>
              <a:spcAft>
                <a:spcPts val="0"/>
              </a:spcAft>
              <a:buSzPts val="1400"/>
              <a:buFont typeface="Archivo SemiBold"/>
              <a:buNone/>
              <a:defRPr>
                <a:latin typeface="Archivo SemiBold"/>
                <a:ea typeface="Archivo SemiBold"/>
                <a:cs typeface="Archivo SemiBold"/>
                <a:sym typeface="Archivo SemiBold"/>
              </a:defRPr>
            </a:lvl4pPr>
            <a:lvl5pPr lvl="4">
              <a:spcBef>
                <a:spcPts val="0"/>
              </a:spcBef>
              <a:spcAft>
                <a:spcPts val="0"/>
              </a:spcAft>
              <a:buSzPts val="1400"/>
              <a:buFont typeface="Archivo SemiBold"/>
              <a:buNone/>
              <a:defRPr>
                <a:latin typeface="Archivo SemiBold"/>
                <a:ea typeface="Archivo SemiBold"/>
                <a:cs typeface="Archivo SemiBold"/>
                <a:sym typeface="Archivo SemiBold"/>
              </a:defRPr>
            </a:lvl5pPr>
            <a:lvl6pPr lvl="5">
              <a:spcBef>
                <a:spcPts val="0"/>
              </a:spcBef>
              <a:spcAft>
                <a:spcPts val="0"/>
              </a:spcAft>
              <a:buSzPts val="1400"/>
              <a:buFont typeface="Archivo SemiBold"/>
              <a:buNone/>
              <a:defRPr>
                <a:latin typeface="Archivo SemiBold"/>
                <a:ea typeface="Archivo SemiBold"/>
                <a:cs typeface="Archivo SemiBold"/>
                <a:sym typeface="Archivo SemiBold"/>
              </a:defRPr>
            </a:lvl6pPr>
            <a:lvl7pPr lvl="6">
              <a:spcBef>
                <a:spcPts val="0"/>
              </a:spcBef>
              <a:spcAft>
                <a:spcPts val="0"/>
              </a:spcAft>
              <a:buSzPts val="1400"/>
              <a:buFont typeface="Archivo SemiBold"/>
              <a:buNone/>
              <a:defRPr>
                <a:latin typeface="Archivo SemiBold"/>
                <a:ea typeface="Archivo SemiBold"/>
                <a:cs typeface="Archivo SemiBold"/>
                <a:sym typeface="Archivo SemiBold"/>
              </a:defRPr>
            </a:lvl7pPr>
            <a:lvl8pPr lvl="7">
              <a:spcBef>
                <a:spcPts val="0"/>
              </a:spcBef>
              <a:spcAft>
                <a:spcPts val="0"/>
              </a:spcAft>
              <a:buSzPts val="1400"/>
              <a:buFont typeface="Archivo SemiBold"/>
              <a:buNone/>
              <a:defRPr>
                <a:latin typeface="Archivo SemiBold"/>
                <a:ea typeface="Archivo SemiBold"/>
                <a:cs typeface="Archivo SemiBold"/>
                <a:sym typeface="Archivo SemiBold"/>
              </a:defRPr>
            </a:lvl8pPr>
            <a:lvl9pPr lvl="8">
              <a:spcBef>
                <a:spcPts val="0"/>
              </a:spcBef>
              <a:spcAft>
                <a:spcPts val="0"/>
              </a:spcAft>
              <a:buSzPts val="1400"/>
              <a:buFont typeface="Archivo SemiBold"/>
              <a:buNone/>
              <a:defRPr>
                <a:latin typeface="Archivo SemiBold"/>
                <a:ea typeface="Archivo SemiBold"/>
                <a:cs typeface="Archivo SemiBold"/>
                <a:sym typeface="Archivo SemiBold"/>
              </a:defRPr>
            </a:lvl9pPr>
          </a:lstStyle>
          <a:p/>
        </p:txBody>
      </p:sp>
      <p:sp>
        <p:nvSpPr>
          <p:cNvPr id="242" name="Google Shape;242;p19"/>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Archivo"/>
                <a:ea typeface="Archivo"/>
                <a:cs typeface="Archivo"/>
                <a:sym typeface="Archivo"/>
              </a:defRPr>
            </a:lvl1pPr>
            <a:lvl2pPr lvl="1" algn="r">
              <a:buNone/>
              <a:defRPr sz="700">
                <a:solidFill>
                  <a:schemeClr val="dk1"/>
                </a:solidFill>
                <a:latin typeface="Archivo"/>
                <a:ea typeface="Archivo"/>
                <a:cs typeface="Archivo"/>
                <a:sym typeface="Archivo"/>
              </a:defRPr>
            </a:lvl2pPr>
            <a:lvl3pPr lvl="2" algn="r">
              <a:buNone/>
              <a:defRPr sz="700">
                <a:solidFill>
                  <a:schemeClr val="dk1"/>
                </a:solidFill>
                <a:latin typeface="Archivo"/>
                <a:ea typeface="Archivo"/>
                <a:cs typeface="Archivo"/>
                <a:sym typeface="Archivo"/>
              </a:defRPr>
            </a:lvl3pPr>
            <a:lvl4pPr lvl="3" algn="r">
              <a:buNone/>
              <a:defRPr sz="700">
                <a:solidFill>
                  <a:schemeClr val="dk1"/>
                </a:solidFill>
                <a:latin typeface="Archivo"/>
                <a:ea typeface="Archivo"/>
                <a:cs typeface="Archivo"/>
                <a:sym typeface="Archivo"/>
              </a:defRPr>
            </a:lvl4pPr>
            <a:lvl5pPr lvl="4" algn="r">
              <a:buNone/>
              <a:defRPr sz="700">
                <a:solidFill>
                  <a:schemeClr val="dk1"/>
                </a:solidFill>
                <a:latin typeface="Archivo"/>
                <a:ea typeface="Archivo"/>
                <a:cs typeface="Archivo"/>
                <a:sym typeface="Archivo"/>
              </a:defRPr>
            </a:lvl5pPr>
            <a:lvl6pPr lvl="5" algn="r">
              <a:buNone/>
              <a:defRPr sz="700">
                <a:solidFill>
                  <a:schemeClr val="dk1"/>
                </a:solidFill>
                <a:latin typeface="Archivo"/>
                <a:ea typeface="Archivo"/>
                <a:cs typeface="Archivo"/>
                <a:sym typeface="Archivo"/>
              </a:defRPr>
            </a:lvl6pPr>
            <a:lvl7pPr lvl="6" algn="r">
              <a:buNone/>
              <a:defRPr sz="700">
                <a:solidFill>
                  <a:schemeClr val="dk1"/>
                </a:solidFill>
                <a:latin typeface="Archivo"/>
                <a:ea typeface="Archivo"/>
                <a:cs typeface="Archivo"/>
                <a:sym typeface="Archivo"/>
              </a:defRPr>
            </a:lvl7pPr>
            <a:lvl8pPr lvl="7" algn="r">
              <a:buNone/>
              <a:defRPr sz="700">
                <a:solidFill>
                  <a:schemeClr val="dk1"/>
                </a:solidFill>
                <a:latin typeface="Archivo"/>
                <a:ea typeface="Archivo"/>
                <a:cs typeface="Archivo"/>
                <a:sym typeface="Archivo"/>
              </a:defRPr>
            </a:lvl8pPr>
            <a:lvl9pPr lvl="8" algn="r">
              <a:buNone/>
              <a:defRPr sz="700">
                <a:solidFill>
                  <a:schemeClr val="dk1"/>
                </a:solidFill>
                <a:latin typeface="Archivo"/>
                <a:ea typeface="Archivo"/>
                <a:cs typeface="Archivo"/>
                <a:sym typeface="Archivo"/>
              </a:defRPr>
            </a:lvl9pPr>
          </a:lstStyle>
          <a:p>
            <a:pPr indent="0" lvl="0" marL="0" rtl="0" algn="r">
              <a:spcBef>
                <a:spcPts val="0"/>
              </a:spcBef>
              <a:spcAft>
                <a:spcPts val="0"/>
              </a:spcAft>
              <a:buNone/>
            </a:pPr>
            <a:fld id="{00000000-1234-1234-1234-123412341234}" type="slidenum">
              <a:rPr lang="en"/>
              <a:t>‹#›</a:t>
            </a:fld>
            <a:endParaRPr/>
          </a:p>
        </p:txBody>
      </p:sp>
      <p:sp>
        <p:nvSpPr>
          <p:cNvPr id="243" name="Google Shape;243;p19"/>
          <p:cNvSpPr txBox="1"/>
          <p:nvPr>
            <p:ph idx="1"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Archivo"/>
              <a:buNone/>
              <a:defRPr sz="7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244" name="Google Shape;244;p19"/>
          <p:cNvSpPr txBox="1"/>
          <p:nvPr>
            <p:ph idx="6" type="subTitle"/>
          </p:nvPr>
        </p:nvSpPr>
        <p:spPr>
          <a:xfrm>
            <a:off x="528567" y="2459450"/>
            <a:ext cx="1654500" cy="2091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245" name="Google Shape;245;p19"/>
          <p:cNvSpPr txBox="1"/>
          <p:nvPr>
            <p:ph idx="7" type="subTitle"/>
          </p:nvPr>
        </p:nvSpPr>
        <p:spPr>
          <a:xfrm>
            <a:off x="2664436" y="2459450"/>
            <a:ext cx="1654500" cy="2091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246" name="Google Shape;246;p19"/>
          <p:cNvSpPr txBox="1"/>
          <p:nvPr>
            <p:ph idx="8" type="subTitle"/>
          </p:nvPr>
        </p:nvSpPr>
        <p:spPr>
          <a:xfrm>
            <a:off x="4803102" y="2459450"/>
            <a:ext cx="1654500" cy="2091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247" name="Google Shape;247;p19"/>
          <p:cNvSpPr txBox="1"/>
          <p:nvPr>
            <p:ph idx="9" type="subTitle"/>
          </p:nvPr>
        </p:nvSpPr>
        <p:spPr>
          <a:xfrm>
            <a:off x="6938513" y="2459450"/>
            <a:ext cx="1654500" cy="2091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248" name="Google Shape;248;p19"/>
          <p:cNvSpPr txBox="1"/>
          <p:nvPr>
            <p:ph idx="13" type="subTitle"/>
          </p:nvPr>
        </p:nvSpPr>
        <p:spPr>
          <a:xfrm>
            <a:off x="361975" y="539900"/>
            <a:ext cx="8367600" cy="318600"/>
          </a:xfrm>
          <a:prstGeom prst="rect">
            <a:avLst/>
          </a:prstGeom>
        </p:spPr>
        <p:txBody>
          <a:bodyPr anchorCtr="0" anchor="b" bIns="0" lIns="0" spcFirstLastPara="1" rIns="0" wrap="square" tIns="0">
            <a:spAutoFit/>
          </a:bodyPr>
          <a:lstStyle>
            <a:lvl1pPr lvl="0">
              <a:spcBef>
                <a:spcPts val="0"/>
              </a:spcBef>
              <a:spcAft>
                <a:spcPts val="0"/>
              </a:spcAft>
              <a:buClr>
                <a:schemeClr val="dk1"/>
              </a:buClr>
              <a:buSzPts val="2000"/>
              <a:buFont typeface="Archivo"/>
              <a:buNone/>
              <a:defRPr sz="2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ve big ideas">
  <p:cSld name="CUSTOM_13">
    <p:spTree>
      <p:nvGrpSpPr>
        <p:cNvPr id="249" name="Shape 249"/>
        <p:cNvGrpSpPr/>
        <p:nvPr/>
      </p:nvGrpSpPr>
      <p:grpSpPr>
        <a:xfrm>
          <a:off x="0" y="0"/>
          <a:ext cx="0" cy="0"/>
          <a:chOff x="0" y="0"/>
          <a:chExt cx="0" cy="0"/>
        </a:xfrm>
      </p:grpSpPr>
      <p:pic>
        <p:nvPicPr>
          <p:cNvPr id="250" name="Google Shape;250;p20"/>
          <p:cNvPicPr preferRelativeResize="0"/>
          <p:nvPr/>
        </p:nvPicPr>
        <p:blipFill>
          <a:blip r:embed="rId2">
            <a:alphaModFix/>
          </a:blip>
          <a:stretch>
            <a:fillRect/>
          </a:stretch>
        </p:blipFill>
        <p:spPr>
          <a:xfrm>
            <a:off x="0" y="0"/>
            <a:ext cx="9144000" cy="5143500"/>
          </a:xfrm>
          <a:prstGeom prst="rect">
            <a:avLst/>
          </a:prstGeom>
          <a:noFill/>
          <a:ln>
            <a:noFill/>
          </a:ln>
        </p:spPr>
      </p:pic>
      <p:sp>
        <p:nvSpPr>
          <p:cNvPr id="251" name="Google Shape;251;p20"/>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Archivo"/>
                <a:ea typeface="Archivo"/>
                <a:cs typeface="Archivo"/>
                <a:sym typeface="Archivo"/>
              </a:defRPr>
            </a:lvl1pPr>
            <a:lvl2pPr lvl="1" algn="r">
              <a:buNone/>
              <a:defRPr sz="700">
                <a:solidFill>
                  <a:schemeClr val="dk1"/>
                </a:solidFill>
                <a:latin typeface="Archivo"/>
                <a:ea typeface="Archivo"/>
                <a:cs typeface="Archivo"/>
                <a:sym typeface="Archivo"/>
              </a:defRPr>
            </a:lvl2pPr>
            <a:lvl3pPr lvl="2" algn="r">
              <a:buNone/>
              <a:defRPr sz="700">
                <a:solidFill>
                  <a:schemeClr val="dk1"/>
                </a:solidFill>
                <a:latin typeface="Archivo"/>
                <a:ea typeface="Archivo"/>
                <a:cs typeface="Archivo"/>
                <a:sym typeface="Archivo"/>
              </a:defRPr>
            </a:lvl3pPr>
            <a:lvl4pPr lvl="3" algn="r">
              <a:buNone/>
              <a:defRPr sz="700">
                <a:solidFill>
                  <a:schemeClr val="dk1"/>
                </a:solidFill>
                <a:latin typeface="Archivo"/>
                <a:ea typeface="Archivo"/>
                <a:cs typeface="Archivo"/>
                <a:sym typeface="Archivo"/>
              </a:defRPr>
            </a:lvl4pPr>
            <a:lvl5pPr lvl="4" algn="r">
              <a:buNone/>
              <a:defRPr sz="700">
                <a:solidFill>
                  <a:schemeClr val="dk1"/>
                </a:solidFill>
                <a:latin typeface="Archivo"/>
                <a:ea typeface="Archivo"/>
                <a:cs typeface="Archivo"/>
                <a:sym typeface="Archivo"/>
              </a:defRPr>
            </a:lvl5pPr>
            <a:lvl6pPr lvl="5" algn="r">
              <a:buNone/>
              <a:defRPr sz="700">
                <a:solidFill>
                  <a:schemeClr val="dk1"/>
                </a:solidFill>
                <a:latin typeface="Archivo"/>
                <a:ea typeface="Archivo"/>
                <a:cs typeface="Archivo"/>
                <a:sym typeface="Archivo"/>
              </a:defRPr>
            </a:lvl6pPr>
            <a:lvl7pPr lvl="6" algn="r">
              <a:buNone/>
              <a:defRPr sz="700">
                <a:solidFill>
                  <a:schemeClr val="dk1"/>
                </a:solidFill>
                <a:latin typeface="Archivo"/>
                <a:ea typeface="Archivo"/>
                <a:cs typeface="Archivo"/>
                <a:sym typeface="Archivo"/>
              </a:defRPr>
            </a:lvl7pPr>
            <a:lvl8pPr lvl="7" algn="r">
              <a:buNone/>
              <a:defRPr sz="700">
                <a:solidFill>
                  <a:schemeClr val="dk1"/>
                </a:solidFill>
                <a:latin typeface="Archivo"/>
                <a:ea typeface="Archivo"/>
                <a:cs typeface="Archivo"/>
                <a:sym typeface="Archivo"/>
              </a:defRPr>
            </a:lvl8pPr>
            <a:lvl9pPr lvl="8" algn="r">
              <a:buNone/>
              <a:defRPr sz="700">
                <a:solidFill>
                  <a:schemeClr val="dk1"/>
                </a:solidFill>
                <a:latin typeface="Archivo"/>
                <a:ea typeface="Archivo"/>
                <a:cs typeface="Archivo"/>
                <a:sym typeface="Archivo"/>
              </a:defRPr>
            </a:lvl9pPr>
          </a:lstStyle>
          <a:p>
            <a:pPr indent="0" lvl="0" marL="0" rtl="0" algn="r">
              <a:spcBef>
                <a:spcPts val="0"/>
              </a:spcBef>
              <a:spcAft>
                <a:spcPts val="0"/>
              </a:spcAft>
              <a:buNone/>
            </a:pPr>
            <a:fld id="{00000000-1234-1234-1234-123412341234}" type="slidenum">
              <a:rPr lang="en"/>
              <a:t>‹#›</a:t>
            </a:fld>
            <a:endParaRPr/>
          </a:p>
        </p:txBody>
      </p:sp>
      <p:sp>
        <p:nvSpPr>
          <p:cNvPr id="252" name="Google Shape;252;p20"/>
          <p:cNvSpPr txBox="1"/>
          <p:nvPr>
            <p:ph idx="1"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Archivo"/>
              <a:buNone/>
              <a:defRPr sz="7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253" name="Google Shape;253;p20"/>
          <p:cNvSpPr txBox="1"/>
          <p:nvPr>
            <p:ph idx="2" type="subTitle"/>
          </p:nvPr>
        </p:nvSpPr>
        <p:spPr>
          <a:xfrm>
            <a:off x="494689" y="1960052"/>
            <a:ext cx="1319700" cy="314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254" name="Google Shape;254;p20"/>
          <p:cNvSpPr txBox="1"/>
          <p:nvPr>
            <p:ph idx="3" type="body"/>
          </p:nvPr>
        </p:nvSpPr>
        <p:spPr>
          <a:xfrm>
            <a:off x="494689" y="2274201"/>
            <a:ext cx="1319700" cy="2345100"/>
          </a:xfrm>
          <a:prstGeom prst="rect">
            <a:avLst/>
          </a:prstGeom>
        </p:spPr>
        <p:txBody>
          <a:bodyPr anchorCtr="0" anchor="t" bIns="137150" lIns="0" spcFirstLastPara="1" rIns="0" wrap="square" tIns="13715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255" name="Google Shape;255;p20"/>
          <p:cNvSpPr txBox="1"/>
          <p:nvPr>
            <p:ph idx="4" type="subTitle"/>
          </p:nvPr>
        </p:nvSpPr>
        <p:spPr>
          <a:xfrm>
            <a:off x="2203520" y="1960052"/>
            <a:ext cx="1319700" cy="314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256" name="Google Shape;256;p20"/>
          <p:cNvSpPr txBox="1"/>
          <p:nvPr>
            <p:ph idx="5" type="body"/>
          </p:nvPr>
        </p:nvSpPr>
        <p:spPr>
          <a:xfrm>
            <a:off x="2203520" y="2274201"/>
            <a:ext cx="1319700" cy="2345100"/>
          </a:xfrm>
          <a:prstGeom prst="rect">
            <a:avLst/>
          </a:prstGeom>
        </p:spPr>
        <p:txBody>
          <a:bodyPr anchorCtr="0" anchor="t" bIns="137150" lIns="0" spcFirstLastPara="1" rIns="0" wrap="square" tIns="13715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257" name="Google Shape;257;p20"/>
          <p:cNvSpPr txBox="1"/>
          <p:nvPr>
            <p:ph idx="6" type="subTitle"/>
          </p:nvPr>
        </p:nvSpPr>
        <p:spPr>
          <a:xfrm>
            <a:off x="3912390" y="1960052"/>
            <a:ext cx="1319700" cy="314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258" name="Google Shape;258;p20"/>
          <p:cNvSpPr txBox="1"/>
          <p:nvPr>
            <p:ph idx="7" type="body"/>
          </p:nvPr>
        </p:nvSpPr>
        <p:spPr>
          <a:xfrm>
            <a:off x="3912390" y="2274201"/>
            <a:ext cx="1319700" cy="2345100"/>
          </a:xfrm>
          <a:prstGeom prst="rect">
            <a:avLst/>
          </a:prstGeom>
        </p:spPr>
        <p:txBody>
          <a:bodyPr anchorCtr="0" anchor="t" bIns="137150" lIns="0" spcFirstLastPara="1" rIns="0" wrap="square" tIns="13715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259" name="Google Shape;259;p20"/>
          <p:cNvSpPr txBox="1"/>
          <p:nvPr>
            <p:ph idx="8" type="subTitle"/>
          </p:nvPr>
        </p:nvSpPr>
        <p:spPr>
          <a:xfrm>
            <a:off x="5621020" y="1960052"/>
            <a:ext cx="1319700" cy="314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260" name="Google Shape;260;p20"/>
          <p:cNvSpPr txBox="1"/>
          <p:nvPr>
            <p:ph idx="9" type="body"/>
          </p:nvPr>
        </p:nvSpPr>
        <p:spPr>
          <a:xfrm>
            <a:off x="5621020" y="2274201"/>
            <a:ext cx="1319700" cy="2345100"/>
          </a:xfrm>
          <a:prstGeom prst="rect">
            <a:avLst/>
          </a:prstGeom>
        </p:spPr>
        <p:txBody>
          <a:bodyPr anchorCtr="0" anchor="t" bIns="137150" lIns="0" spcFirstLastPara="1" rIns="0" wrap="square" tIns="13715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261" name="Google Shape;261;p20"/>
          <p:cNvSpPr txBox="1"/>
          <p:nvPr>
            <p:ph idx="13" type="subTitle"/>
          </p:nvPr>
        </p:nvSpPr>
        <p:spPr>
          <a:xfrm>
            <a:off x="7329172" y="1960052"/>
            <a:ext cx="1319700" cy="314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000"/>
              <a:buFont typeface="Archivo SemiBold"/>
              <a:buNone/>
              <a:defRPr sz="1000">
                <a:solidFill>
                  <a:schemeClr val="dk1"/>
                </a:solidFill>
                <a:latin typeface="Archivo SemiBold"/>
                <a:ea typeface="Archivo SemiBold"/>
                <a:cs typeface="Archivo SemiBold"/>
                <a:sym typeface="Archivo SemiBold"/>
              </a:defRPr>
            </a:lvl9pPr>
          </a:lstStyle>
          <a:p/>
        </p:txBody>
      </p:sp>
      <p:sp>
        <p:nvSpPr>
          <p:cNvPr id="262" name="Google Shape;262;p20"/>
          <p:cNvSpPr txBox="1"/>
          <p:nvPr>
            <p:ph idx="14" type="body"/>
          </p:nvPr>
        </p:nvSpPr>
        <p:spPr>
          <a:xfrm>
            <a:off x="7329172" y="2274201"/>
            <a:ext cx="1319700" cy="2345100"/>
          </a:xfrm>
          <a:prstGeom prst="rect">
            <a:avLst/>
          </a:prstGeom>
        </p:spPr>
        <p:txBody>
          <a:bodyPr anchorCtr="0" anchor="t" bIns="137150" lIns="0" spcFirstLastPara="1" rIns="0" wrap="square" tIns="13715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263" name="Google Shape;263;p20"/>
          <p:cNvSpPr txBox="1"/>
          <p:nvPr>
            <p:ph type="title"/>
          </p:nvPr>
        </p:nvSpPr>
        <p:spPr>
          <a:xfrm>
            <a:off x="357700" y="1066100"/>
            <a:ext cx="6243300" cy="455100"/>
          </a:xfrm>
          <a:prstGeom prst="rect">
            <a:avLst/>
          </a:prstGeom>
        </p:spPr>
        <p:txBody>
          <a:bodyPr anchorCtr="0" anchor="t" bIns="137150" lIns="0" spcFirstLastPara="1" rIns="0" wrap="square" tIns="137150">
            <a:norm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SzPts val="1400"/>
              <a:buFont typeface="Archivo SemiBold"/>
              <a:buNone/>
              <a:defRPr>
                <a:latin typeface="Archivo SemiBold"/>
                <a:ea typeface="Archivo SemiBold"/>
                <a:cs typeface="Archivo SemiBold"/>
                <a:sym typeface="Archivo SemiBold"/>
              </a:defRPr>
            </a:lvl2pPr>
            <a:lvl3pPr lvl="2">
              <a:spcBef>
                <a:spcPts val="0"/>
              </a:spcBef>
              <a:spcAft>
                <a:spcPts val="0"/>
              </a:spcAft>
              <a:buSzPts val="1400"/>
              <a:buFont typeface="Archivo SemiBold"/>
              <a:buNone/>
              <a:defRPr>
                <a:latin typeface="Archivo SemiBold"/>
                <a:ea typeface="Archivo SemiBold"/>
                <a:cs typeface="Archivo SemiBold"/>
                <a:sym typeface="Archivo SemiBold"/>
              </a:defRPr>
            </a:lvl3pPr>
            <a:lvl4pPr lvl="3">
              <a:spcBef>
                <a:spcPts val="0"/>
              </a:spcBef>
              <a:spcAft>
                <a:spcPts val="0"/>
              </a:spcAft>
              <a:buSzPts val="1400"/>
              <a:buFont typeface="Archivo SemiBold"/>
              <a:buNone/>
              <a:defRPr>
                <a:latin typeface="Archivo SemiBold"/>
                <a:ea typeface="Archivo SemiBold"/>
                <a:cs typeface="Archivo SemiBold"/>
                <a:sym typeface="Archivo SemiBold"/>
              </a:defRPr>
            </a:lvl4pPr>
            <a:lvl5pPr lvl="4">
              <a:spcBef>
                <a:spcPts val="0"/>
              </a:spcBef>
              <a:spcAft>
                <a:spcPts val="0"/>
              </a:spcAft>
              <a:buSzPts val="1400"/>
              <a:buFont typeface="Archivo SemiBold"/>
              <a:buNone/>
              <a:defRPr>
                <a:latin typeface="Archivo SemiBold"/>
                <a:ea typeface="Archivo SemiBold"/>
                <a:cs typeface="Archivo SemiBold"/>
                <a:sym typeface="Archivo SemiBold"/>
              </a:defRPr>
            </a:lvl5pPr>
            <a:lvl6pPr lvl="5">
              <a:spcBef>
                <a:spcPts val="0"/>
              </a:spcBef>
              <a:spcAft>
                <a:spcPts val="0"/>
              </a:spcAft>
              <a:buSzPts val="1400"/>
              <a:buFont typeface="Archivo SemiBold"/>
              <a:buNone/>
              <a:defRPr>
                <a:latin typeface="Archivo SemiBold"/>
                <a:ea typeface="Archivo SemiBold"/>
                <a:cs typeface="Archivo SemiBold"/>
                <a:sym typeface="Archivo SemiBold"/>
              </a:defRPr>
            </a:lvl6pPr>
            <a:lvl7pPr lvl="6">
              <a:spcBef>
                <a:spcPts val="0"/>
              </a:spcBef>
              <a:spcAft>
                <a:spcPts val="0"/>
              </a:spcAft>
              <a:buSzPts val="1400"/>
              <a:buFont typeface="Archivo SemiBold"/>
              <a:buNone/>
              <a:defRPr>
                <a:latin typeface="Archivo SemiBold"/>
                <a:ea typeface="Archivo SemiBold"/>
                <a:cs typeface="Archivo SemiBold"/>
                <a:sym typeface="Archivo SemiBold"/>
              </a:defRPr>
            </a:lvl7pPr>
            <a:lvl8pPr lvl="7">
              <a:spcBef>
                <a:spcPts val="0"/>
              </a:spcBef>
              <a:spcAft>
                <a:spcPts val="0"/>
              </a:spcAft>
              <a:buSzPts val="1400"/>
              <a:buFont typeface="Archivo SemiBold"/>
              <a:buNone/>
              <a:defRPr>
                <a:latin typeface="Archivo SemiBold"/>
                <a:ea typeface="Archivo SemiBold"/>
                <a:cs typeface="Archivo SemiBold"/>
                <a:sym typeface="Archivo SemiBold"/>
              </a:defRPr>
            </a:lvl8pPr>
            <a:lvl9pPr lvl="8">
              <a:spcBef>
                <a:spcPts val="0"/>
              </a:spcBef>
              <a:spcAft>
                <a:spcPts val="0"/>
              </a:spcAft>
              <a:buSzPts val="1400"/>
              <a:buFont typeface="Archivo SemiBold"/>
              <a:buNone/>
              <a:defRPr>
                <a:latin typeface="Archivo SemiBold"/>
                <a:ea typeface="Archivo SemiBold"/>
                <a:cs typeface="Archivo SemiBold"/>
                <a:sym typeface="Archivo SemiBold"/>
              </a:defRPr>
            </a:lvl9pPr>
          </a:lstStyle>
          <a:p/>
        </p:txBody>
      </p:sp>
      <p:sp>
        <p:nvSpPr>
          <p:cNvPr id="264" name="Google Shape;264;p20"/>
          <p:cNvSpPr txBox="1"/>
          <p:nvPr>
            <p:ph idx="15" type="subTitle"/>
          </p:nvPr>
        </p:nvSpPr>
        <p:spPr>
          <a:xfrm>
            <a:off x="361975" y="539900"/>
            <a:ext cx="8367600" cy="318600"/>
          </a:xfrm>
          <a:prstGeom prst="rect">
            <a:avLst/>
          </a:prstGeom>
        </p:spPr>
        <p:txBody>
          <a:bodyPr anchorCtr="0" anchor="b" bIns="0" lIns="0" spcFirstLastPara="1" rIns="0" wrap="square" tIns="0">
            <a:spAutoFit/>
          </a:bodyPr>
          <a:lstStyle>
            <a:lvl1pPr lvl="0">
              <a:spcBef>
                <a:spcPts val="0"/>
              </a:spcBef>
              <a:spcAft>
                <a:spcPts val="0"/>
              </a:spcAft>
              <a:buClr>
                <a:schemeClr val="dk1"/>
              </a:buClr>
              <a:buSzPts val="2000"/>
              <a:buFont typeface="Archivo"/>
              <a:buNone/>
              <a:defRPr sz="2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 Alt 2">
  <p:cSld name="CUSTOM_20">
    <p:spTree>
      <p:nvGrpSpPr>
        <p:cNvPr id="14" name="Shape 14"/>
        <p:cNvGrpSpPr/>
        <p:nvPr/>
      </p:nvGrpSpPr>
      <p:grpSpPr>
        <a:xfrm>
          <a:off x="0" y="0"/>
          <a:ext cx="0" cy="0"/>
          <a:chOff x="0" y="0"/>
          <a:chExt cx="0" cy="0"/>
        </a:xfrm>
      </p:grpSpPr>
      <p:pic>
        <p:nvPicPr>
          <p:cNvPr id="15" name="Google Shape;15;p3"/>
          <p:cNvPicPr preferRelativeResize="0"/>
          <p:nvPr/>
        </p:nvPicPr>
        <p:blipFill>
          <a:blip r:embed="rId2">
            <a:alphaModFix/>
          </a:blip>
          <a:stretch>
            <a:fillRect/>
          </a:stretch>
        </p:blipFill>
        <p:spPr>
          <a:xfrm>
            <a:off x="0" y="0"/>
            <a:ext cx="9144000" cy="5143500"/>
          </a:xfrm>
          <a:prstGeom prst="rect">
            <a:avLst/>
          </a:prstGeom>
          <a:noFill/>
          <a:ln>
            <a:noFill/>
          </a:ln>
        </p:spPr>
      </p:pic>
      <p:sp>
        <p:nvSpPr>
          <p:cNvPr id="16" name="Google Shape;16;p3"/>
          <p:cNvSpPr/>
          <p:nvPr>
            <p:ph idx="2" type="pic"/>
          </p:nvPr>
        </p:nvSpPr>
        <p:spPr>
          <a:xfrm>
            <a:off x="5859475" y="465625"/>
            <a:ext cx="2917200" cy="4316700"/>
          </a:xfrm>
          <a:prstGeom prst="roundRect">
            <a:avLst>
              <a:gd fmla="val 3546" name="adj"/>
            </a:avLst>
          </a:prstGeom>
          <a:noFill/>
          <a:ln>
            <a:noFill/>
          </a:ln>
        </p:spPr>
      </p:sp>
      <p:sp>
        <p:nvSpPr>
          <p:cNvPr id="17" name="Google Shape;17;p3"/>
          <p:cNvSpPr txBox="1"/>
          <p:nvPr>
            <p:ph idx="1" type="body"/>
          </p:nvPr>
        </p:nvSpPr>
        <p:spPr>
          <a:xfrm>
            <a:off x="361975" y="2989125"/>
            <a:ext cx="5008500" cy="1763100"/>
          </a:xfrm>
          <a:prstGeom prst="rect">
            <a:avLst/>
          </a:prstGeom>
        </p:spPr>
        <p:txBody>
          <a:bodyPr anchorCtr="0" anchor="b" bIns="0" lIns="0" spcFirstLastPara="1" rIns="137150" wrap="square" tIns="137150">
            <a:noAutofit/>
          </a:bodyPr>
          <a:lstStyle>
            <a:lvl1pPr indent="-292100" lvl="0" marL="457200">
              <a:spcBef>
                <a:spcPts val="0"/>
              </a:spcBef>
              <a:spcAft>
                <a:spcPts val="0"/>
              </a:spcAft>
              <a:buClr>
                <a:schemeClr val="dk1"/>
              </a:buClr>
              <a:buSzPts val="1000"/>
              <a:buFont typeface="Archivo"/>
              <a:buChar char="●"/>
              <a:defRPr sz="1000">
                <a:latin typeface="Archivo"/>
                <a:ea typeface="Archivo"/>
                <a:cs typeface="Archivo"/>
                <a:sym typeface="Archivo"/>
              </a:defRPr>
            </a:lvl1pPr>
            <a:lvl2pPr indent="-292100" lvl="1" marL="914400">
              <a:spcBef>
                <a:spcPts val="800"/>
              </a:spcBef>
              <a:spcAft>
                <a:spcPts val="0"/>
              </a:spcAft>
              <a:buClr>
                <a:schemeClr val="dk1"/>
              </a:buClr>
              <a:buSzPts val="1000"/>
              <a:buFont typeface="Archivo"/>
              <a:buChar char="○"/>
              <a:defRPr sz="1000">
                <a:latin typeface="Archivo"/>
                <a:ea typeface="Archivo"/>
                <a:cs typeface="Archivo"/>
                <a:sym typeface="Archivo"/>
              </a:defRPr>
            </a:lvl2pPr>
            <a:lvl3pPr indent="-292100" lvl="2" marL="1371600">
              <a:spcBef>
                <a:spcPts val="800"/>
              </a:spcBef>
              <a:spcAft>
                <a:spcPts val="0"/>
              </a:spcAft>
              <a:buClr>
                <a:schemeClr val="dk1"/>
              </a:buClr>
              <a:buSzPts val="1000"/>
              <a:buFont typeface="Archivo"/>
              <a:buChar char="■"/>
              <a:defRPr sz="1000">
                <a:latin typeface="Archivo"/>
                <a:ea typeface="Archivo"/>
                <a:cs typeface="Archivo"/>
                <a:sym typeface="Archivo"/>
              </a:defRPr>
            </a:lvl3pPr>
            <a:lvl4pPr indent="-292100" lvl="3" marL="1828800">
              <a:spcBef>
                <a:spcPts val="800"/>
              </a:spcBef>
              <a:spcAft>
                <a:spcPts val="0"/>
              </a:spcAft>
              <a:buClr>
                <a:schemeClr val="dk1"/>
              </a:buClr>
              <a:buSzPts val="1000"/>
              <a:buFont typeface="Archivo"/>
              <a:buChar char="●"/>
              <a:defRPr sz="1000">
                <a:latin typeface="Archivo"/>
                <a:ea typeface="Archivo"/>
                <a:cs typeface="Archivo"/>
                <a:sym typeface="Archivo"/>
              </a:defRPr>
            </a:lvl4pPr>
            <a:lvl5pPr indent="-292100" lvl="4" marL="2286000">
              <a:spcBef>
                <a:spcPts val="800"/>
              </a:spcBef>
              <a:spcAft>
                <a:spcPts val="0"/>
              </a:spcAft>
              <a:buClr>
                <a:schemeClr val="dk1"/>
              </a:buClr>
              <a:buSzPts val="1000"/>
              <a:buFont typeface="Archivo"/>
              <a:buChar char="○"/>
              <a:defRPr sz="1000">
                <a:latin typeface="Archivo"/>
                <a:ea typeface="Archivo"/>
                <a:cs typeface="Archivo"/>
                <a:sym typeface="Archivo"/>
              </a:defRPr>
            </a:lvl5pPr>
            <a:lvl6pPr indent="-292100" lvl="5" marL="2743200">
              <a:spcBef>
                <a:spcPts val="800"/>
              </a:spcBef>
              <a:spcAft>
                <a:spcPts val="0"/>
              </a:spcAft>
              <a:buClr>
                <a:schemeClr val="dk1"/>
              </a:buClr>
              <a:buSzPts val="1000"/>
              <a:buFont typeface="Archivo"/>
              <a:buChar char="■"/>
              <a:defRPr sz="1000">
                <a:latin typeface="Archivo"/>
                <a:ea typeface="Archivo"/>
                <a:cs typeface="Archivo"/>
                <a:sym typeface="Archivo"/>
              </a:defRPr>
            </a:lvl6pPr>
            <a:lvl7pPr indent="-292100" lvl="6" marL="3200400">
              <a:spcBef>
                <a:spcPts val="800"/>
              </a:spcBef>
              <a:spcAft>
                <a:spcPts val="0"/>
              </a:spcAft>
              <a:buClr>
                <a:schemeClr val="dk1"/>
              </a:buClr>
              <a:buSzPts val="1000"/>
              <a:buFont typeface="Archivo"/>
              <a:buChar char="●"/>
              <a:defRPr sz="1000">
                <a:latin typeface="Archivo"/>
                <a:ea typeface="Archivo"/>
                <a:cs typeface="Archivo"/>
                <a:sym typeface="Archivo"/>
              </a:defRPr>
            </a:lvl7pPr>
            <a:lvl8pPr indent="-292100" lvl="7" marL="3657600">
              <a:spcBef>
                <a:spcPts val="800"/>
              </a:spcBef>
              <a:spcAft>
                <a:spcPts val="0"/>
              </a:spcAft>
              <a:buClr>
                <a:schemeClr val="dk1"/>
              </a:buClr>
              <a:buSzPts val="1000"/>
              <a:buFont typeface="Archivo"/>
              <a:buChar char="○"/>
              <a:defRPr sz="1000">
                <a:latin typeface="Archivo"/>
                <a:ea typeface="Archivo"/>
                <a:cs typeface="Archivo"/>
                <a:sym typeface="Archivo"/>
              </a:defRPr>
            </a:lvl8pPr>
            <a:lvl9pPr indent="-292100" lvl="8" marL="4114800">
              <a:spcBef>
                <a:spcPts val="800"/>
              </a:spcBef>
              <a:spcAft>
                <a:spcPts val="800"/>
              </a:spcAft>
              <a:buClr>
                <a:schemeClr val="dk1"/>
              </a:buClr>
              <a:buSzPts val="1000"/>
              <a:buFont typeface="Archivo"/>
              <a:buChar char="■"/>
              <a:defRPr sz="1000">
                <a:latin typeface="Archivo"/>
                <a:ea typeface="Archivo"/>
                <a:cs typeface="Archivo"/>
                <a:sym typeface="Archivo"/>
              </a:defRPr>
            </a:lvl9pPr>
          </a:lstStyle>
          <a:p/>
        </p:txBody>
      </p:sp>
      <p:sp>
        <p:nvSpPr>
          <p:cNvPr id="18" name="Google Shape;18;p3"/>
          <p:cNvSpPr txBox="1"/>
          <p:nvPr>
            <p:ph idx="3"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Archivo"/>
              <a:buNone/>
              <a:defRPr sz="7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19" name="Google Shape;19;p3"/>
          <p:cNvSpPr txBox="1"/>
          <p:nvPr>
            <p:ph idx="4" type="subTitle"/>
          </p:nvPr>
        </p:nvSpPr>
        <p:spPr>
          <a:xfrm>
            <a:off x="361975" y="552775"/>
            <a:ext cx="4063800" cy="513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000"/>
              <a:buFont typeface="Archivo"/>
              <a:buNone/>
              <a:defRPr sz="2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7_1_1_1_1_1_1_1_1_1_1_1_1_1_1_1_1_1_1_1_1">
    <p:bg>
      <p:bgPr>
        <a:solidFill>
          <a:schemeClr val="dk1"/>
        </a:solidFill>
      </p:bgPr>
    </p:bg>
    <p:spTree>
      <p:nvGrpSpPr>
        <p:cNvPr id="265" name="Shape 265"/>
        <p:cNvGrpSpPr/>
        <p:nvPr/>
      </p:nvGrpSpPr>
      <p:grpSpPr>
        <a:xfrm>
          <a:off x="0" y="0"/>
          <a:ext cx="0" cy="0"/>
          <a:chOff x="0" y="0"/>
          <a:chExt cx="0" cy="0"/>
        </a:xfrm>
      </p:grpSpPr>
      <p:pic>
        <p:nvPicPr>
          <p:cNvPr id="266" name="Google Shape;266;p21"/>
          <p:cNvPicPr preferRelativeResize="0"/>
          <p:nvPr/>
        </p:nvPicPr>
        <p:blipFill>
          <a:blip r:embed="rId2">
            <a:alphaModFix/>
          </a:blip>
          <a:stretch>
            <a:fillRect/>
          </a:stretch>
        </p:blipFill>
        <p:spPr>
          <a:xfrm>
            <a:off x="0" y="-1"/>
            <a:ext cx="9144000" cy="5143500"/>
          </a:xfrm>
          <a:prstGeom prst="rect">
            <a:avLst/>
          </a:prstGeom>
          <a:noFill/>
          <a:ln>
            <a:noFill/>
          </a:ln>
        </p:spPr>
      </p:pic>
      <p:sp>
        <p:nvSpPr>
          <p:cNvPr id="267" name="Google Shape;267;p21"/>
          <p:cNvSpPr txBox="1"/>
          <p:nvPr>
            <p:ph type="title"/>
          </p:nvPr>
        </p:nvSpPr>
        <p:spPr>
          <a:xfrm>
            <a:off x="361975" y="555540"/>
            <a:ext cx="8414700" cy="2778300"/>
          </a:xfrm>
          <a:prstGeom prst="rect">
            <a:avLst/>
          </a:prstGeom>
        </p:spPr>
        <p:txBody>
          <a:bodyPr anchorCtr="0" anchor="t" bIns="0" lIns="0" spcFirstLastPara="1" rIns="0" wrap="square" tIns="0">
            <a:normAutofit/>
          </a:bodyPr>
          <a:lstStyle>
            <a:lvl1pPr lvl="0">
              <a:spcBef>
                <a:spcPts val="0"/>
              </a:spcBef>
              <a:spcAft>
                <a:spcPts val="0"/>
              </a:spcAft>
              <a:buNone/>
              <a:defRPr sz="2000"/>
            </a:lvl1pPr>
            <a:lvl2pPr lvl="1">
              <a:spcBef>
                <a:spcPts val="1000"/>
              </a:spcBef>
              <a:spcAft>
                <a:spcPts val="0"/>
              </a:spcAft>
              <a:buNone/>
              <a:defRPr sz="2000"/>
            </a:lvl2pPr>
            <a:lvl3pPr lvl="2">
              <a:spcBef>
                <a:spcPts val="1000"/>
              </a:spcBef>
              <a:spcAft>
                <a:spcPts val="0"/>
              </a:spcAft>
              <a:buNone/>
              <a:defRPr sz="2000"/>
            </a:lvl3pPr>
            <a:lvl4pPr lvl="3">
              <a:spcBef>
                <a:spcPts val="1000"/>
              </a:spcBef>
              <a:spcAft>
                <a:spcPts val="0"/>
              </a:spcAft>
              <a:buNone/>
              <a:defRPr sz="2000"/>
            </a:lvl4pPr>
            <a:lvl5pPr lvl="4">
              <a:spcBef>
                <a:spcPts val="1000"/>
              </a:spcBef>
              <a:spcAft>
                <a:spcPts val="0"/>
              </a:spcAft>
              <a:buNone/>
              <a:defRPr sz="2000"/>
            </a:lvl5pPr>
            <a:lvl6pPr lvl="5">
              <a:spcBef>
                <a:spcPts val="1000"/>
              </a:spcBef>
              <a:spcAft>
                <a:spcPts val="0"/>
              </a:spcAft>
              <a:buNone/>
              <a:defRPr sz="2000"/>
            </a:lvl6pPr>
            <a:lvl7pPr lvl="6">
              <a:spcBef>
                <a:spcPts val="1000"/>
              </a:spcBef>
              <a:spcAft>
                <a:spcPts val="0"/>
              </a:spcAft>
              <a:buNone/>
              <a:defRPr sz="2000"/>
            </a:lvl7pPr>
            <a:lvl8pPr lvl="7">
              <a:spcBef>
                <a:spcPts val="1000"/>
              </a:spcBef>
              <a:spcAft>
                <a:spcPts val="0"/>
              </a:spcAft>
              <a:buNone/>
              <a:defRPr sz="2000"/>
            </a:lvl8pPr>
            <a:lvl9pPr lvl="8">
              <a:spcBef>
                <a:spcPts val="1000"/>
              </a:spcBef>
              <a:spcAft>
                <a:spcPts val="1000"/>
              </a:spcAft>
              <a:buNone/>
              <a:defRPr sz="2000"/>
            </a:lvl9pPr>
          </a:lstStyle>
          <a:p/>
        </p:txBody>
      </p:sp>
      <p:sp>
        <p:nvSpPr>
          <p:cNvPr id="268" name="Google Shape;268;p21"/>
          <p:cNvSpPr/>
          <p:nvPr>
            <p:ph idx="2" type="pic"/>
          </p:nvPr>
        </p:nvSpPr>
        <p:spPr>
          <a:xfrm>
            <a:off x="342975" y="3777050"/>
            <a:ext cx="1002900" cy="1002900"/>
          </a:xfrm>
          <a:prstGeom prst="ellipse">
            <a:avLst/>
          </a:prstGeom>
          <a:noFill/>
          <a:ln>
            <a:noFill/>
          </a:ln>
        </p:spPr>
      </p:sp>
      <p:sp>
        <p:nvSpPr>
          <p:cNvPr id="269" name="Google Shape;269;p21"/>
          <p:cNvSpPr txBox="1"/>
          <p:nvPr>
            <p:ph idx="1" type="subTitle"/>
          </p:nvPr>
        </p:nvSpPr>
        <p:spPr>
          <a:xfrm>
            <a:off x="1345875" y="3958400"/>
            <a:ext cx="4017600" cy="320100"/>
          </a:xfrm>
          <a:prstGeom prst="rect">
            <a:avLst/>
          </a:prstGeom>
        </p:spPr>
        <p:txBody>
          <a:bodyPr anchorCtr="0" anchor="ctr" bIns="0" lIns="137150" spcFirstLastPara="1" rIns="274300" wrap="square" tIns="0">
            <a:normAutofit/>
          </a:bodyPr>
          <a:lstStyle>
            <a:lvl1pPr lvl="0">
              <a:spcBef>
                <a:spcPts val="0"/>
              </a:spcBef>
              <a:spcAft>
                <a:spcPts val="0"/>
              </a:spcAft>
              <a:buClr>
                <a:schemeClr val="dk1"/>
              </a:buClr>
              <a:buSzPts val="1200"/>
              <a:buFont typeface="Archivo SemiBold"/>
              <a:buNone/>
              <a:defRPr sz="1200">
                <a:latin typeface="Archivo SemiBold"/>
                <a:ea typeface="Archivo SemiBold"/>
                <a:cs typeface="Archivo SemiBold"/>
                <a:sym typeface="Archivo SemiBold"/>
              </a:defRPr>
            </a:lvl1pPr>
            <a:lvl2pPr lvl="1">
              <a:spcBef>
                <a:spcPts val="0"/>
              </a:spcBef>
              <a:spcAft>
                <a:spcPts val="0"/>
              </a:spcAft>
              <a:buClr>
                <a:schemeClr val="dk1"/>
              </a:buClr>
              <a:buSzPts val="1200"/>
              <a:buFont typeface="Archivo SemiBold"/>
              <a:buNone/>
              <a:defRPr sz="12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200"/>
              <a:buFont typeface="Archivo SemiBold"/>
              <a:buNone/>
              <a:defRPr sz="12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200"/>
              <a:buFont typeface="Archivo SemiBold"/>
              <a:buNone/>
              <a:defRPr sz="12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200"/>
              <a:buFont typeface="Archivo SemiBold"/>
              <a:buNone/>
              <a:defRPr sz="12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200"/>
              <a:buFont typeface="Archivo SemiBold"/>
              <a:buNone/>
              <a:defRPr sz="12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200"/>
              <a:buFont typeface="Archivo SemiBold"/>
              <a:buNone/>
              <a:defRPr sz="12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200"/>
              <a:buFont typeface="Archivo SemiBold"/>
              <a:buNone/>
              <a:defRPr sz="12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200"/>
              <a:buFont typeface="Archivo SemiBold"/>
              <a:buNone/>
              <a:defRPr sz="1200">
                <a:solidFill>
                  <a:schemeClr val="dk1"/>
                </a:solidFill>
                <a:latin typeface="Archivo SemiBold"/>
                <a:ea typeface="Archivo SemiBold"/>
                <a:cs typeface="Archivo SemiBold"/>
                <a:sym typeface="Archivo SemiBold"/>
              </a:defRPr>
            </a:lvl9pPr>
          </a:lstStyle>
          <a:p/>
        </p:txBody>
      </p:sp>
      <p:sp>
        <p:nvSpPr>
          <p:cNvPr id="270" name="Google Shape;270;p21"/>
          <p:cNvSpPr txBox="1"/>
          <p:nvPr>
            <p:ph idx="3" type="subTitle"/>
          </p:nvPr>
        </p:nvSpPr>
        <p:spPr>
          <a:xfrm>
            <a:off x="1345875" y="4278500"/>
            <a:ext cx="4017600" cy="320100"/>
          </a:xfrm>
          <a:prstGeom prst="rect">
            <a:avLst/>
          </a:prstGeom>
        </p:spPr>
        <p:txBody>
          <a:bodyPr anchorCtr="0" anchor="ctr" bIns="0" lIns="137150" spcFirstLastPara="1" rIns="274300" wrap="square" tIns="0">
            <a:normAutofit/>
          </a:bodyPr>
          <a:lstStyle>
            <a:lvl1pPr lvl="0">
              <a:spcBef>
                <a:spcPts val="0"/>
              </a:spcBef>
              <a:spcAft>
                <a:spcPts val="0"/>
              </a:spcAft>
              <a:buClr>
                <a:schemeClr val="dk1"/>
              </a:buClr>
              <a:buSzPts val="1200"/>
              <a:buFont typeface="Archivo"/>
              <a:buNone/>
              <a:defRPr sz="1200"/>
            </a:lvl1pPr>
            <a:lvl2pPr lvl="1">
              <a:spcBef>
                <a:spcPts val="0"/>
              </a:spcBef>
              <a:spcAft>
                <a:spcPts val="0"/>
              </a:spcAft>
              <a:buClr>
                <a:schemeClr val="dk1"/>
              </a:buClr>
              <a:buSzPts val="1200"/>
              <a:buFont typeface="Archivo"/>
              <a:buNone/>
              <a:defRPr sz="1200">
                <a:solidFill>
                  <a:schemeClr val="dk1"/>
                </a:solidFill>
              </a:defRPr>
            </a:lvl2pPr>
            <a:lvl3pPr lvl="2">
              <a:spcBef>
                <a:spcPts val="0"/>
              </a:spcBef>
              <a:spcAft>
                <a:spcPts val="0"/>
              </a:spcAft>
              <a:buClr>
                <a:schemeClr val="dk1"/>
              </a:buClr>
              <a:buSzPts val="1200"/>
              <a:buFont typeface="Archivo"/>
              <a:buNone/>
              <a:defRPr sz="1200">
                <a:solidFill>
                  <a:schemeClr val="dk1"/>
                </a:solidFill>
              </a:defRPr>
            </a:lvl3pPr>
            <a:lvl4pPr lvl="3">
              <a:spcBef>
                <a:spcPts val="0"/>
              </a:spcBef>
              <a:spcAft>
                <a:spcPts val="0"/>
              </a:spcAft>
              <a:buClr>
                <a:schemeClr val="dk1"/>
              </a:buClr>
              <a:buSzPts val="1200"/>
              <a:buFont typeface="Archivo"/>
              <a:buNone/>
              <a:defRPr sz="1200">
                <a:solidFill>
                  <a:schemeClr val="dk1"/>
                </a:solidFill>
              </a:defRPr>
            </a:lvl4pPr>
            <a:lvl5pPr lvl="4">
              <a:spcBef>
                <a:spcPts val="0"/>
              </a:spcBef>
              <a:spcAft>
                <a:spcPts val="0"/>
              </a:spcAft>
              <a:buClr>
                <a:schemeClr val="dk1"/>
              </a:buClr>
              <a:buSzPts val="1200"/>
              <a:buFont typeface="Archivo"/>
              <a:buNone/>
              <a:defRPr sz="1200">
                <a:solidFill>
                  <a:schemeClr val="dk1"/>
                </a:solidFill>
              </a:defRPr>
            </a:lvl5pPr>
            <a:lvl6pPr lvl="5">
              <a:spcBef>
                <a:spcPts val="0"/>
              </a:spcBef>
              <a:spcAft>
                <a:spcPts val="0"/>
              </a:spcAft>
              <a:buClr>
                <a:schemeClr val="dk1"/>
              </a:buClr>
              <a:buSzPts val="1200"/>
              <a:buFont typeface="Archivo"/>
              <a:buNone/>
              <a:defRPr sz="1200">
                <a:solidFill>
                  <a:schemeClr val="dk1"/>
                </a:solidFill>
              </a:defRPr>
            </a:lvl6pPr>
            <a:lvl7pPr lvl="6">
              <a:spcBef>
                <a:spcPts val="0"/>
              </a:spcBef>
              <a:spcAft>
                <a:spcPts val="0"/>
              </a:spcAft>
              <a:buClr>
                <a:schemeClr val="dk1"/>
              </a:buClr>
              <a:buSzPts val="1200"/>
              <a:buFont typeface="Archivo"/>
              <a:buNone/>
              <a:defRPr sz="1200">
                <a:solidFill>
                  <a:schemeClr val="dk1"/>
                </a:solidFill>
              </a:defRPr>
            </a:lvl7pPr>
            <a:lvl8pPr lvl="7">
              <a:spcBef>
                <a:spcPts val="0"/>
              </a:spcBef>
              <a:spcAft>
                <a:spcPts val="0"/>
              </a:spcAft>
              <a:buClr>
                <a:schemeClr val="dk1"/>
              </a:buClr>
              <a:buSzPts val="1200"/>
              <a:buFont typeface="Archivo"/>
              <a:buNone/>
              <a:defRPr sz="1200">
                <a:solidFill>
                  <a:schemeClr val="dk1"/>
                </a:solidFill>
              </a:defRPr>
            </a:lvl8pPr>
            <a:lvl9pPr lvl="8">
              <a:spcBef>
                <a:spcPts val="0"/>
              </a:spcBef>
              <a:spcAft>
                <a:spcPts val="0"/>
              </a:spcAft>
              <a:buClr>
                <a:schemeClr val="dk1"/>
              </a:buClr>
              <a:buSzPts val="1200"/>
              <a:buFont typeface="Archivo"/>
              <a:buNone/>
              <a:defRPr sz="1200">
                <a:solidFill>
                  <a:schemeClr val="dk1"/>
                </a:solidFill>
              </a:defRPr>
            </a:lvl9pPr>
          </a:lstStyle>
          <a:p/>
        </p:txBody>
      </p:sp>
      <p:sp>
        <p:nvSpPr>
          <p:cNvPr id="271" name="Google Shape;271;p21"/>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Archivo"/>
                <a:ea typeface="Archivo"/>
                <a:cs typeface="Archivo"/>
                <a:sym typeface="Archivo"/>
              </a:defRPr>
            </a:lvl1pPr>
            <a:lvl2pPr lvl="1" algn="r">
              <a:buNone/>
              <a:defRPr sz="700">
                <a:solidFill>
                  <a:schemeClr val="dk1"/>
                </a:solidFill>
                <a:latin typeface="Archivo"/>
                <a:ea typeface="Archivo"/>
                <a:cs typeface="Archivo"/>
                <a:sym typeface="Archivo"/>
              </a:defRPr>
            </a:lvl2pPr>
            <a:lvl3pPr lvl="2" algn="r">
              <a:buNone/>
              <a:defRPr sz="700">
                <a:solidFill>
                  <a:schemeClr val="dk1"/>
                </a:solidFill>
                <a:latin typeface="Archivo"/>
                <a:ea typeface="Archivo"/>
                <a:cs typeface="Archivo"/>
                <a:sym typeface="Archivo"/>
              </a:defRPr>
            </a:lvl3pPr>
            <a:lvl4pPr lvl="3" algn="r">
              <a:buNone/>
              <a:defRPr sz="700">
                <a:solidFill>
                  <a:schemeClr val="dk1"/>
                </a:solidFill>
                <a:latin typeface="Archivo"/>
                <a:ea typeface="Archivo"/>
                <a:cs typeface="Archivo"/>
                <a:sym typeface="Archivo"/>
              </a:defRPr>
            </a:lvl4pPr>
            <a:lvl5pPr lvl="4" algn="r">
              <a:buNone/>
              <a:defRPr sz="700">
                <a:solidFill>
                  <a:schemeClr val="dk1"/>
                </a:solidFill>
                <a:latin typeface="Archivo"/>
                <a:ea typeface="Archivo"/>
                <a:cs typeface="Archivo"/>
                <a:sym typeface="Archivo"/>
              </a:defRPr>
            </a:lvl5pPr>
            <a:lvl6pPr lvl="5" algn="r">
              <a:buNone/>
              <a:defRPr sz="700">
                <a:solidFill>
                  <a:schemeClr val="dk1"/>
                </a:solidFill>
                <a:latin typeface="Archivo"/>
                <a:ea typeface="Archivo"/>
                <a:cs typeface="Archivo"/>
                <a:sym typeface="Archivo"/>
              </a:defRPr>
            </a:lvl6pPr>
            <a:lvl7pPr lvl="6" algn="r">
              <a:buNone/>
              <a:defRPr sz="700">
                <a:solidFill>
                  <a:schemeClr val="dk1"/>
                </a:solidFill>
                <a:latin typeface="Archivo"/>
                <a:ea typeface="Archivo"/>
                <a:cs typeface="Archivo"/>
                <a:sym typeface="Archivo"/>
              </a:defRPr>
            </a:lvl7pPr>
            <a:lvl8pPr lvl="7" algn="r">
              <a:buNone/>
              <a:defRPr sz="700">
                <a:solidFill>
                  <a:schemeClr val="dk1"/>
                </a:solidFill>
                <a:latin typeface="Archivo"/>
                <a:ea typeface="Archivo"/>
                <a:cs typeface="Archivo"/>
                <a:sym typeface="Archivo"/>
              </a:defRPr>
            </a:lvl8pPr>
            <a:lvl9pPr lvl="8" algn="r">
              <a:buNone/>
              <a:defRPr sz="700">
                <a:solidFill>
                  <a:schemeClr val="dk1"/>
                </a:solidFill>
                <a:latin typeface="Archivo"/>
                <a:ea typeface="Archivo"/>
                <a:cs typeface="Archivo"/>
                <a:sym typeface="Archivo"/>
              </a:defRPr>
            </a:lvl9pPr>
          </a:lstStyle>
          <a:p>
            <a:pPr indent="0" lvl="0" marL="0" rtl="0" algn="r">
              <a:spcBef>
                <a:spcPts val="0"/>
              </a:spcBef>
              <a:spcAft>
                <a:spcPts val="0"/>
              </a:spcAft>
              <a:buNone/>
            </a:pPr>
            <a:fld id="{00000000-1234-1234-1234-123412341234}" type="slidenum">
              <a:rPr lang="en"/>
              <a:t>‹#›</a:t>
            </a:fld>
            <a:endParaRPr/>
          </a:p>
        </p:txBody>
      </p:sp>
      <p:sp>
        <p:nvSpPr>
          <p:cNvPr id="272" name="Google Shape;272;p21"/>
          <p:cNvSpPr txBox="1"/>
          <p:nvPr>
            <p:ph idx="4"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Archivo"/>
              <a:buNone/>
              <a:defRPr sz="7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Alt 1">
  <p:cSld name="CUSTOM_7_1_1_1_1_1_1_1_1_1_1_1_1_1_1_1_1_1_1_1_1_1">
    <p:bg>
      <p:bgPr>
        <a:solidFill>
          <a:schemeClr val="lt1"/>
        </a:solidFill>
      </p:bgPr>
    </p:bg>
    <p:spTree>
      <p:nvGrpSpPr>
        <p:cNvPr id="273" name="Shape 273"/>
        <p:cNvGrpSpPr/>
        <p:nvPr/>
      </p:nvGrpSpPr>
      <p:grpSpPr>
        <a:xfrm>
          <a:off x="0" y="0"/>
          <a:ext cx="0" cy="0"/>
          <a:chOff x="0" y="0"/>
          <a:chExt cx="0" cy="0"/>
        </a:xfrm>
      </p:grpSpPr>
      <p:pic>
        <p:nvPicPr>
          <p:cNvPr id="274" name="Google Shape;274;p22"/>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5" name="Google Shape;275;p22"/>
          <p:cNvSpPr txBox="1"/>
          <p:nvPr>
            <p:ph idx="1" type="subTitle"/>
          </p:nvPr>
        </p:nvSpPr>
        <p:spPr>
          <a:xfrm>
            <a:off x="6080700" y="3770600"/>
            <a:ext cx="2486700" cy="342300"/>
          </a:xfrm>
          <a:prstGeom prst="rect">
            <a:avLst/>
          </a:prstGeom>
        </p:spPr>
        <p:txBody>
          <a:bodyPr anchorCtr="0" anchor="ctr" bIns="0" lIns="0" spcFirstLastPara="1" rIns="0" wrap="square" tIns="0">
            <a:normAutofit/>
          </a:bodyPr>
          <a:lstStyle>
            <a:lvl1pPr lvl="0">
              <a:spcBef>
                <a:spcPts val="0"/>
              </a:spcBef>
              <a:spcAft>
                <a:spcPts val="0"/>
              </a:spcAft>
              <a:buClr>
                <a:schemeClr val="dk1"/>
              </a:buClr>
              <a:buSzPts val="1200"/>
              <a:buFont typeface="Archivo"/>
              <a:buNone/>
              <a:defRPr sz="1200"/>
            </a:lvl1pPr>
            <a:lvl2pPr lvl="1">
              <a:spcBef>
                <a:spcPts val="0"/>
              </a:spcBef>
              <a:spcAft>
                <a:spcPts val="0"/>
              </a:spcAft>
              <a:buClr>
                <a:schemeClr val="dk1"/>
              </a:buClr>
              <a:buSzPts val="1200"/>
              <a:buFont typeface="Archivo"/>
              <a:buNone/>
              <a:defRPr sz="1200">
                <a:solidFill>
                  <a:schemeClr val="dk1"/>
                </a:solidFill>
              </a:defRPr>
            </a:lvl2pPr>
            <a:lvl3pPr lvl="2">
              <a:spcBef>
                <a:spcPts val="0"/>
              </a:spcBef>
              <a:spcAft>
                <a:spcPts val="0"/>
              </a:spcAft>
              <a:buClr>
                <a:schemeClr val="dk1"/>
              </a:buClr>
              <a:buSzPts val="1200"/>
              <a:buFont typeface="Archivo"/>
              <a:buNone/>
              <a:defRPr sz="1200">
                <a:solidFill>
                  <a:schemeClr val="dk1"/>
                </a:solidFill>
              </a:defRPr>
            </a:lvl3pPr>
            <a:lvl4pPr lvl="3">
              <a:spcBef>
                <a:spcPts val="0"/>
              </a:spcBef>
              <a:spcAft>
                <a:spcPts val="0"/>
              </a:spcAft>
              <a:buClr>
                <a:schemeClr val="dk1"/>
              </a:buClr>
              <a:buSzPts val="1200"/>
              <a:buFont typeface="Archivo"/>
              <a:buNone/>
              <a:defRPr sz="1200">
                <a:solidFill>
                  <a:schemeClr val="dk1"/>
                </a:solidFill>
              </a:defRPr>
            </a:lvl4pPr>
            <a:lvl5pPr lvl="4">
              <a:spcBef>
                <a:spcPts val="0"/>
              </a:spcBef>
              <a:spcAft>
                <a:spcPts val="0"/>
              </a:spcAft>
              <a:buClr>
                <a:schemeClr val="dk1"/>
              </a:buClr>
              <a:buSzPts val="1200"/>
              <a:buFont typeface="Archivo"/>
              <a:buNone/>
              <a:defRPr sz="1200">
                <a:solidFill>
                  <a:schemeClr val="dk1"/>
                </a:solidFill>
              </a:defRPr>
            </a:lvl5pPr>
            <a:lvl6pPr lvl="5">
              <a:spcBef>
                <a:spcPts val="0"/>
              </a:spcBef>
              <a:spcAft>
                <a:spcPts val="0"/>
              </a:spcAft>
              <a:buClr>
                <a:schemeClr val="dk1"/>
              </a:buClr>
              <a:buSzPts val="1200"/>
              <a:buFont typeface="Archivo"/>
              <a:buNone/>
              <a:defRPr sz="1200">
                <a:solidFill>
                  <a:schemeClr val="dk1"/>
                </a:solidFill>
              </a:defRPr>
            </a:lvl6pPr>
            <a:lvl7pPr lvl="6">
              <a:spcBef>
                <a:spcPts val="0"/>
              </a:spcBef>
              <a:spcAft>
                <a:spcPts val="0"/>
              </a:spcAft>
              <a:buClr>
                <a:schemeClr val="dk1"/>
              </a:buClr>
              <a:buSzPts val="1200"/>
              <a:buFont typeface="Archivo"/>
              <a:buNone/>
              <a:defRPr sz="1200">
                <a:solidFill>
                  <a:schemeClr val="dk1"/>
                </a:solidFill>
              </a:defRPr>
            </a:lvl7pPr>
            <a:lvl8pPr lvl="7">
              <a:spcBef>
                <a:spcPts val="0"/>
              </a:spcBef>
              <a:spcAft>
                <a:spcPts val="0"/>
              </a:spcAft>
              <a:buClr>
                <a:schemeClr val="dk1"/>
              </a:buClr>
              <a:buSzPts val="1200"/>
              <a:buFont typeface="Archivo"/>
              <a:buNone/>
              <a:defRPr sz="1200">
                <a:solidFill>
                  <a:schemeClr val="dk1"/>
                </a:solidFill>
              </a:defRPr>
            </a:lvl8pPr>
            <a:lvl9pPr lvl="8">
              <a:spcBef>
                <a:spcPts val="0"/>
              </a:spcBef>
              <a:spcAft>
                <a:spcPts val="0"/>
              </a:spcAft>
              <a:buClr>
                <a:schemeClr val="dk1"/>
              </a:buClr>
              <a:buSzPts val="1200"/>
              <a:buFont typeface="Archivo"/>
              <a:buNone/>
              <a:defRPr sz="1200">
                <a:solidFill>
                  <a:schemeClr val="dk1"/>
                </a:solidFill>
              </a:defRPr>
            </a:lvl9pPr>
          </a:lstStyle>
          <a:p/>
        </p:txBody>
      </p:sp>
      <p:sp>
        <p:nvSpPr>
          <p:cNvPr id="276" name="Google Shape;276;p22"/>
          <p:cNvSpPr txBox="1"/>
          <p:nvPr>
            <p:ph type="title"/>
          </p:nvPr>
        </p:nvSpPr>
        <p:spPr>
          <a:xfrm>
            <a:off x="3502650" y="1350300"/>
            <a:ext cx="4882800" cy="2290500"/>
          </a:xfrm>
          <a:prstGeom prst="rect">
            <a:avLst/>
          </a:prstGeom>
        </p:spPr>
        <p:txBody>
          <a:bodyPr anchorCtr="0" anchor="t" bIns="91425" lIns="91425" spcFirstLastPara="1" rIns="91425" wrap="square" tIns="91425">
            <a:normAutofit/>
          </a:bodyPr>
          <a:lstStyle>
            <a:lvl1pPr lvl="0">
              <a:spcBef>
                <a:spcPts val="0"/>
              </a:spcBef>
              <a:spcAft>
                <a:spcPts val="0"/>
              </a:spcAft>
              <a:buNone/>
              <a:defRPr sz="2000"/>
            </a:lvl1pPr>
            <a:lvl2pPr lvl="1">
              <a:spcBef>
                <a:spcPts val="0"/>
              </a:spcBef>
              <a:spcAft>
                <a:spcPts val="0"/>
              </a:spcAft>
              <a:buNone/>
              <a:defRPr sz="2000"/>
            </a:lvl2pPr>
            <a:lvl3pPr lvl="2">
              <a:spcBef>
                <a:spcPts val="0"/>
              </a:spcBef>
              <a:spcAft>
                <a:spcPts val="0"/>
              </a:spcAft>
              <a:buNone/>
              <a:defRPr sz="2000"/>
            </a:lvl3pPr>
            <a:lvl4pPr lvl="3">
              <a:spcBef>
                <a:spcPts val="0"/>
              </a:spcBef>
              <a:spcAft>
                <a:spcPts val="0"/>
              </a:spcAft>
              <a:buNone/>
              <a:defRPr sz="2000"/>
            </a:lvl4pPr>
            <a:lvl5pPr lvl="4">
              <a:spcBef>
                <a:spcPts val="0"/>
              </a:spcBef>
              <a:spcAft>
                <a:spcPts val="0"/>
              </a:spcAft>
              <a:buNone/>
              <a:defRPr sz="2000"/>
            </a:lvl5pPr>
            <a:lvl6pPr lvl="5">
              <a:spcBef>
                <a:spcPts val="0"/>
              </a:spcBef>
              <a:spcAft>
                <a:spcPts val="0"/>
              </a:spcAft>
              <a:buNone/>
              <a:defRPr sz="2000"/>
            </a:lvl6pPr>
            <a:lvl7pPr lvl="6">
              <a:spcBef>
                <a:spcPts val="0"/>
              </a:spcBef>
              <a:spcAft>
                <a:spcPts val="0"/>
              </a:spcAft>
              <a:buNone/>
              <a:defRPr sz="2000"/>
            </a:lvl7pPr>
            <a:lvl8pPr lvl="7">
              <a:spcBef>
                <a:spcPts val="0"/>
              </a:spcBef>
              <a:spcAft>
                <a:spcPts val="0"/>
              </a:spcAft>
              <a:buNone/>
              <a:defRPr sz="2000"/>
            </a:lvl8pPr>
            <a:lvl9pPr lvl="8">
              <a:spcBef>
                <a:spcPts val="0"/>
              </a:spcBef>
              <a:spcAft>
                <a:spcPts val="0"/>
              </a:spcAft>
              <a:buNone/>
              <a:defRPr sz="2000"/>
            </a:lvl9pPr>
          </a:lstStyle>
          <a:p/>
        </p:txBody>
      </p:sp>
      <p:sp>
        <p:nvSpPr>
          <p:cNvPr id="277" name="Google Shape;277;p22"/>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Archivo"/>
                <a:ea typeface="Archivo"/>
                <a:cs typeface="Archivo"/>
                <a:sym typeface="Archivo"/>
              </a:defRPr>
            </a:lvl1pPr>
            <a:lvl2pPr lvl="1" algn="r">
              <a:buNone/>
              <a:defRPr sz="700">
                <a:solidFill>
                  <a:schemeClr val="dk1"/>
                </a:solidFill>
                <a:latin typeface="Archivo"/>
                <a:ea typeface="Archivo"/>
                <a:cs typeface="Archivo"/>
                <a:sym typeface="Archivo"/>
              </a:defRPr>
            </a:lvl2pPr>
            <a:lvl3pPr lvl="2" algn="r">
              <a:buNone/>
              <a:defRPr sz="700">
                <a:solidFill>
                  <a:schemeClr val="dk1"/>
                </a:solidFill>
                <a:latin typeface="Archivo"/>
                <a:ea typeface="Archivo"/>
                <a:cs typeface="Archivo"/>
                <a:sym typeface="Archivo"/>
              </a:defRPr>
            </a:lvl3pPr>
            <a:lvl4pPr lvl="3" algn="r">
              <a:buNone/>
              <a:defRPr sz="700">
                <a:solidFill>
                  <a:schemeClr val="dk1"/>
                </a:solidFill>
                <a:latin typeface="Archivo"/>
                <a:ea typeface="Archivo"/>
                <a:cs typeface="Archivo"/>
                <a:sym typeface="Archivo"/>
              </a:defRPr>
            </a:lvl4pPr>
            <a:lvl5pPr lvl="4" algn="r">
              <a:buNone/>
              <a:defRPr sz="700">
                <a:solidFill>
                  <a:schemeClr val="dk1"/>
                </a:solidFill>
                <a:latin typeface="Archivo"/>
                <a:ea typeface="Archivo"/>
                <a:cs typeface="Archivo"/>
                <a:sym typeface="Archivo"/>
              </a:defRPr>
            </a:lvl5pPr>
            <a:lvl6pPr lvl="5" algn="r">
              <a:buNone/>
              <a:defRPr sz="700">
                <a:solidFill>
                  <a:schemeClr val="dk1"/>
                </a:solidFill>
                <a:latin typeface="Archivo"/>
                <a:ea typeface="Archivo"/>
                <a:cs typeface="Archivo"/>
                <a:sym typeface="Archivo"/>
              </a:defRPr>
            </a:lvl6pPr>
            <a:lvl7pPr lvl="6" algn="r">
              <a:buNone/>
              <a:defRPr sz="700">
                <a:solidFill>
                  <a:schemeClr val="dk1"/>
                </a:solidFill>
                <a:latin typeface="Archivo"/>
                <a:ea typeface="Archivo"/>
                <a:cs typeface="Archivo"/>
                <a:sym typeface="Archivo"/>
              </a:defRPr>
            </a:lvl7pPr>
            <a:lvl8pPr lvl="7" algn="r">
              <a:buNone/>
              <a:defRPr sz="700">
                <a:solidFill>
                  <a:schemeClr val="dk1"/>
                </a:solidFill>
                <a:latin typeface="Archivo"/>
                <a:ea typeface="Archivo"/>
                <a:cs typeface="Archivo"/>
                <a:sym typeface="Archivo"/>
              </a:defRPr>
            </a:lvl8pPr>
            <a:lvl9pPr lvl="8" algn="r">
              <a:buNone/>
              <a:defRPr sz="700">
                <a:solidFill>
                  <a:schemeClr val="dk1"/>
                </a:solidFill>
                <a:latin typeface="Archivo"/>
                <a:ea typeface="Archivo"/>
                <a:cs typeface="Archivo"/>
                <a:sym typeface="Archivo"/>
              </a:defRPr>
            </a:lvl9pPr>
          </a:lstStyle>
          <a:p>
            <a:pPr indent="0" lvl="0" marL="0" rtl="0" algn="r">
              <a:spcBef>
                <a:spcPts val="0"/>
              </a:spcBef>
              <a:spcAft>
                <a:spcPts val="0"/>
              </a:spcAft>
              <a:buNone/>
            </a:pPr>
            <a:fld id="{00000000-1234-1234-1234-123412341234}" type="slidenum">
              <a:rPr lang="en"/>
              <a:t>‹#›</a:t>
            </a:fld>
            <a:endParaRPr/>
          </a:p>
        </p:txBody>
      </p:sp>
      <p:sp>
        <p:nvSpPr>
          <p:cNvPr id="278" name="Google Shape;278;p22"/>
          <p:cNvSpPr txBox="1"/>
          <p:nvPr>
            <p:ph idx="2"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Archivo"/>
              <a:buNone/>
              <a:defRPr sz="7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279" name="Google Shape;279;p22"/>
          <p:cNvSpPr txBox="1"/>
          <p:nvPr>
            <p:ph idx="3" type="subTitle"/>
          </p:nvPr>
        </p:nvSpPr>
        <p:spPr>
          <a:xfrm>
            <a:off x="3502650" y="3770600"/>
            <a:ext cx="2486700" cy="342300"/>
          </a:xfrm>
          <a:prstGeom prst="rect">
            <a:avLst/>
          </a:prstGeom>
        </p:spPr>
        <p:txBody>
          <a:bodyPr anchorCtr="0" anchor="ctr" bIns="0" lIns="0" spcFirstLastPara="1" rIns="0" wrap="square" tIns="0">
            <a:normAutofit/>
          </a:bodyPr>
          <a:lstStyle>
            <a:lvl1pPr lvl="0">
              <a:spcBef>
                <a:spcPts val="0"/>
              </a:spcBef>
              <a:spcAft>
                <a:spcPts val="0"/>
              </a:spcAft>
              <a:buClr>
                <a:schemeClr val="dk1"/>
              </a:buClr>
              <a:buSzPts val="1200"/>
              <a:buFont typeface="Archivo SemiBold"/>
              <a:buNone/>
              <a:defRPr sz="1200">
                <a:latin typeface="Archivo SemiBold"/>
                <a:ea typeface="Archivo SemiBold"/>
                <a:cs typeface="Archivo SemiBold"/>
                <a:sym typeface="Archivo SemiBold"/>
              </a:defRPr>
            </a:lvl1pPr>
            <a:lvl2pPr lvl="1">
              <a:spcBef>
                <a:spcPts val="0"/>
              </a:spcBef>
              <a:spcAft>
                <a:spcPts val="0"/>
              </a:spcAft>
              <a:buClr>
                <a:schemeClr val="dk1"/>
              </a:buClr>
              <a:buSzPts val="1200"/>
              <a:buFont typeface="Archivo SemiBold"/>
              <a:buNone/>
              <a:defRPr sz="12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200"/>
              <a:buFont typeface="Archivo SemiBold"/>
              <a:buNone/>
              <a:defRPr sz="12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200"/>
              <a:buFont typeface="Archivo SemiBold"/>
              <a:buNone/>
              <a:defRPr sz="12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200"/>
              <a:buFont typeface="Archivo SemiBold"/>
              <a:buNone/>
              <a:defRPr sz="12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200"/>
              <a:buFont typeface="Archivo SemiBold"/>
              <a:buNone/>
              <a:defRPr sz="12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200"/>
              <a:buFont typeface="Archivo SemiBold"/>
              <a:buNone/>
              <a:defRPr sz="12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200"/>
              <a:buFont typeface="Archivo SemiBold"/>
              <a:buNone/>
              <a:defRPr sz="12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200"/>
              <a:buFont typeface="Archivo SemiBold"/>
              <a:buNone/>
              <a:defRPr sz="1200">
                <a:solidFill>
                  <a:schemeClr val="dk1"/>
                </a:solidFill>
                <a:latin typeface="Archivo SemiBold"/>
                <a:ea typeface="Archivo SemiBold"/>
                <a:cs typeface="Archivo SemiBold"/>
                <a:sym typeface="Archivo SemiBold"/>
              </a:defRPr>
            </a:lvl9pPr>
          </a:lstStyle>
          <a:p/>
        </p:txBody>
      </p:sp>
      <p:sp>
        <p:nvSpPr>
          <p:cNvPr id="280" name="Google Shape;280;p22"/>
          <p:cNvSpPr/>
          <p:nvPr>
            <p:ph idx="4" type="pic"/>
          </p:nvPr>
        </p:nvSpPr>
        <p:spPr>
          <a:xfrm>
            <a:off x="361975" y="1215200"/>
            <a:ext cx="2920200" cy="2958300"/>
          </a:xfrm>
          <a:prstGeom prst="ellipse">
            <a:avLst/>
          </a:prstGeom>
          <a:no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p:cSld name="CUSTOM_2">
    <p:bg>
      <p:bgPr>
        <a:solidFill>
          <a:schemeClr val="dk1"/>
        </a:solidFill>
      </p:bgPr>
    </p:bg>
    <p:spTree>
      <p:nvGrpSpPr>
        <p:cNvPr id="281" name="Shape 281"/>
        <p:cNvGrpSpPr/>
        <p:nvPr/>
      </p:nvGrpSpPr>
      <p:grpSpPr>
        <a:xfrm>
          <a:off x="0" y="0"/>
          <a:ext cx="0" cy="0"/>
          <a:chOff x="0" y="0"/>
          <a:chExt cx="0" cy="0"/>
        </a:xfrm>
      </p:grpSpPr>
      <p:pic>
        <p:nvPicPr>
          <p:cNvPr id="282" name="Google Shape;282;p2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83" name="Google Shape;283;p23"/>
          <p:cNvSpPr txBox="1"/>
          <p:nvPr>
            <p:ph idx="1" type="body"/>
          </p:nvPr>
        </p:nvSpPr>
        <p:spPr>
          <a:xfrm>
            <a:off x="359200" y="1801500"/>
            <a:ext cx="4029000" cy="3002700"/>
          </a:xfrm>
          <a:prstGeom prst="rect">
            <a:avLst/>
          </a:prstGeom>
        </p:spPr>
        <p:txBody>
          <a:bodyPr anchorCtr="0" anchor="b" bIns="0" lIns="0" spcFirstLastPara="1" rIns="0" wrap="square" tIns="0">
            <a:noAutofit/>
          </a:bodyPr>
          <a:lstStyle>
            <a:lvl1pPr indent="-292100" lvl="0" marL="457200">
              <a:spcBef>
                <a:spcPts val="0"/>
              </a:spcBef>
              <a:spcAft>
                <a:spcPts val="0"/>
              </a:spcAft>
              <a:buClr>
                <a:schemeClr val="dk1"/>
              </a:buClr>
              <a:buSzPts val="1000"/>
              <a:buFont typeface="Archivo Light"/>
              <a:buChar char="●"/>
              <a:defRPr sz="1000">
                <a:latin typeface="Archivo Light"/>
                <a:ea typeface="Archivo Light"/>
                <a:cs typeface="Archivo Light"/>
                <a:sym typeface="Archivo Light"/>
              </a:defRPr>
            </a:lvl1pPr>
            <a:lvl2pPr indent="-292100" lvl="1" marL="914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2pPr>
            <a:lvl3pPr indent="-292100" lvl="2" marL="1371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3pPr>
            <a:lvl4pPr indent="-292100" lvl="3" marL="18288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4pPr>
            <a:lvl5pPr indent="-292100" lvl="4" marL="22860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5pPr>
            <a:lvl6pPr indent="-292100" lvl="5" marL="27432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6pPr>
            <a:lvl7pPr indent="-292100" lvl="6" marL="32004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7pPr>
            <a:lvl8pPr indent="-292100" lvl="7" marL="3657600">
              <a:spcBef>
                <a:spcPts val="800"/>
              </a:spcBef>
              <a:spcAft>
                <a:spcPts val="0"/>
              </a:spcAft>
              <a:buClr>
                <a:schemeClr val="dk1"/>
              </a:buClr>
              <a:buSzPts val="1000"/>
              <a:buFont typeface="Archivo Light"/>
              <a:buChar char="○"/>
              <a:defRPr sz="1000">
                <a:latin typeface="Archivo Light"/>
                <a:ea typeface="Archivo Light"/>
                <a:cs typeface="Archivo Light"/>
                <a:sym typeface="Archivo Light"/>
              </a:defRPr>
            </a:lvl8pPr>
            <a:lvl9pPr indent="-292100" lvl="8" marL="4114800">
              <a:spcBef>
                <a:spcPts val="800"/>
              </a:spcBef>
              <a:spcAft>
                <a:spcPts val="800"/>
              </a:spcAft>
              <a:buClr>
                <a:schemeClr val="dk1"/>
              </a:buClr>
              <a:buSzPts val="1000"/>
              <a:buFont typeface="Archivo Light"/>
              <a:buChar char="■"/>
              <a:defRPr sz="1000">
                <a:latin typeface="Archivo Light"/>
                <a:ea typeface="Archivo Light"/>
                <a:cs typeface="Archivo Light"/>
                <a:sym typeface="Archivo Light"/>
              </a:defRPr>
            </a:lvl9pPr>
          </a:lstStyle>
          <a:p/>
        </p:txBody>
      </p:sp>
      <p:sp>
        <p:nvSpPr>
          <p:cNvPr id="284" name="Google Shape;284;p23"/>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Archivo"/>
                <a:ea typeface="Archivo"/>
                <a:cs typeface="Archivo"/>
                <a:sym typeface="Archivo"/>
              </a:defRPr>
            </a:lvl1pPr>
            <a:lvl2pPr lvl="1" algn="r">
              <a:buNone/>
              <a:defRPr sz="700">
                <a:solidFill>
                  <a:schemeClr val="dk1"/>
                </a:solidFill>
                <a:latin typeface="Archivo"/>
                <a:ea typeface="Archivo"/>
                <a:cs typeface="Archivo"/>
                <a:sym typeface="Archivo"/>
              </a:defRPr>
            </a:lvl2pPr>
            <a:lvl3pPr lvl="2" algn="r">
              <a:buNone/>
              <a:defRPr sz="700">
                <a:solidFill>
                  <a:schemeClr val="dk1"/>
                </a:solidFill>
                <a:latin typeface="Archivo"/>
                <a:ea typeface="Archivo"/>
                <a:cs typeface="Archivo"/>
                <a:sym typeface="Archivo"/>
              </a:defRPr>
            </a:lvl3pPr>
            <a:lvl4pPr lvl="3" algn="r">
              <a:buNone/>
              <a:defRPr sz="700">
                <a:solidFill>
                  <a:schemeClr val="dk1"/>
                </a:solidFill>
                <a:latin typeface="Archivo"/>
                <a:ea typeface="Archivo"/>
                <a:cs typeface="Archivo"/>
                <a:sym typeface="Archivo"/>
              </a:defRPr>
            </a:lvl4pPr>
            <a:lvl5pPr lvl="4" algn="r">
              <a:buNone/>
              <a:defRPr sz="700">
                <a:solidFill>
                  <a:schemeClr val="dk1"/>
                </a:solidFill>
                <a:latin typeface="Archivo"/>
                <a:ea typeface="Archivo"/>
                <a:cs typeface="Archivo"/>
                <a:sym typeface="Archivo"/>
              </a:defRPr>
            </a:lvl5pPr>
            <a:lvl6pPr lvl="5" algn="r">
              <a:buNone/>
              <a:defRPr sz="700">
                <a:solidFill>
                  <a:schemeClr val="dk1"/>
                </a:solidFill>
                <a:latin typeface="Archivo"/>
                <a:ea typeface="Archivo"/>
                <a:cs typeface="Archivo"/>
                <a:sym typeface="Archivo"/>
              </a:defRPr>
            </a:lvl6pPr>
            <a:lvl7pPr lvl="6" algn="r">
              <a:buNone/>
              <a:defRPr sz="700">
                <a:solidFill>
                  <a:schemeClr val="dk1"/>
                </a:solidFill>
                <a:latin typeface="Archivo"/>
                <a:ea typeface="Archivo"/>
                <a:cs typeface="Archivo"/>
                <a:sym typeface="Archivo"/>
              </a:defRPr>
            </a:lvl7pPr>
            <a:lvl8pPr lvl="7" algn="r">
              <a:buNone/>
              <a:defRPr sz="700">
                <a:solidFill>
                  <a:schemeClr val="dk1"/>
                </a:solidFill>
                <a:latin typeface="Archivo"/>
                <a:ea typeface="Archivo"/>
                <a:cs typeface="Archivo"/>
                <a:sym typeface="Archivo"/>
              </a:defRPr>
            </a:lvl8pPr>
            <a:lvl9pPr lvl="8" algn="r">
              <a:buNone/>
              <a:defRPr sz="700">
                <a:solidFill>
                  <a:schemeClr val="dk1"/>
                </a:solidFill>
                <a:latin typeface="Archivo"/>
                <a:ea typeface="Archivo"/>
                <a:cs typeface="Archivo"/>
                <a:sym typeface="Archivo"/>
              </a:defRPr>
            </a:lvl9pPr>
          </a:lstStyle>
          <a:p>
            <a:pPr indent="0" lvl="0" marL="0" rtl="0" algn="r">
              <a:spcBef>
                <a:spcPts val="0"/>
              </a:spcBef>
              <a:spcAft>
                <a:spcPts val="0"/>
              </a:spcAft>
              <a:buNone/>
            </a:pPr>
            <a:fld id="{00000000-1234-1234-1234-123412341234}" type="slidenum">
              <a:rPr lang="en"/>
              <a:t>‹#›</a:t>
            </a:fld>
            <a:endParaRPr/>
          </a:p>
        </p:txBody>
      </p:sp>
      <p:sp>
        <p:nvSpPr>
          <p:cNvPr id="285" name="Google Shape;285;p23"/>
          <p:cNvSpPr txBox="1"/>
          <p:nvPr>
            <p:ph idx="2"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Archivo"/>
              <a:buNone/>
              <a:defRPr sz="7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286" name="Google Shape;286;p23"/>
          <p:cNvSpPr/>
          <p:nvPr>
            <p:ph idx="3" type="pic"/>
          </p:nvPr>
        </p:nvSpPr>
        <p:spPr>
          <a:xfrm>
            <a:off x="4637525" y="612800"/>
            <a:ext cx="4131600" cy="4167000"/>
          </a:xfrm>
          <a:prstGeom prst="roundRect">
            <a:avLst>
              <a:gd fmla="val 6598" name="adj"/>
            </a:avLst>
          </a:prstGeom>
          <a:noFill/>
          <a:ln>
            <a:noFill/>
          </a:ln>
        </p:spPr>
      </p:sp>
      <p:sp>
        <p:nvSpPr>
          <p:cNvPr id="287" name="Google Shape;287;p23"/>
          <p:cNvSpPr txBox="1"/>
          <p:nvPr>
            <p:ph idx="4" type="subTitle"/>
          </p:nvPr>
        </p:nvSpPr>
        <p:spPr>
          <a:xfrm>
            <a:off x="361975" y="539900"/>
            <a:ext cx="4131600" cy="318600"/>
          </a:xfrm>
          <a:prstGeom prst="rect">
            <a:avLst/>
          </a:prstGeom>
        </p:spPr>
        <p:txBody>
          <a:bodyPr anchorCtr="0" anchor="b" bIns="0" lIns="0" spcFirstLastPara="1" rIns="0" wrap="square" tIns="0">
            <a:spAutoFit/>
          </a:bodyPr>
          <a:lstStyle>
            <a:lvl1pPr lvl="0">
              <a:spcBef>
                <a:spcPts val="0"/>
              </a:spcBef>
              <a:spcAft>
                <a:spcPts val="0"/>
              </a:spcAft>
              <a:buClr>
                <a:schemeClr val="dk1"/>
              </a:buClr>
              <a:buSzPts val="2000"/>
              <a:buFont typeface="Archivo"/>
              <a:buNone/>
              <a:defRPr sz="2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 Alt 1">
  <p:cSld name="CUSTOM_2_1">
    <p:bg>
      <p:bgPr>
        <a:solidFill>
          <a:schemeClr val="dk1"/>
        </a:solidFill>
      </p:bgPr>
    </p:bg>
    <p:spTree>
      <p:nvGrpSpPr>
        <p:cNvPr id="288" name="Shape 288"/>
        <p:cNvGrpSpPr/>
        <p:nvPr/>
      </p:nvGrpSpPr>
      <p:grpSpPr>
        <a:xfrm>
          <a:off x="0" y="0"/>
          <a:ext cx="0" cy="0"/>
          <a:chOff x="0" y="0"/>
          <a:chExt cx="0" cy="0"/>
        </a:xfrm>
      </p:grpSpPr>
      <p:pic>
        <p:nvPicPr>
          <p:cNvPr id="289" name="Google Shape;289;p24"/>
          <p:cNvPicPr preferRelativeResize="0"/>
          <p:nvPr/>
        </p:nvPicPr>
        <p:blipFill>
          <a:blip r:embed="rId2">
            <a:alphaModFix/>
          </a:blip>
          <a:stretch>
            <a:fillRect/>
          </a:stretch>
        </p:blipFill>
        <p:spPr>
          <a:xfrm>
            <a:off x="0" y="0"/>
            <a:ext cx="9144000" cy="5143500"/>
          </a:xfrm>
          <a:prstGeom prst="rect">
            <a:avLst/>
          </a:prstGeom>
          <a:noFill/>
          <a:ln>
            <a:noFill/>
          </a:ln>
        </p:spPr>
      </p:pic>
      <p:sp>
        <p:nvSpPr>
          <p:cNvPr id="290" name="Google Shape;290;p24"/>
          <p:cNvSpPr txBox="1"/>
          <p:nvPr>
            <p:ph type="title"/>
          </p:nvPr>
        </p:nvSpPr>
        <p:spPr>
          <a:xfrm>
            <a:off x="3843300" y="870251"/>
            <a:ext cx="4933500" cy="274200"/>
          </a:xfrm>
          <a:prstGeom prst="rect">
            <a:avLst/>
          </a:prstGeom>
        </p:spPr>
        <p:txBody>
          <a:bodyPr anchorCtr="0" anchor="t" bIns="0" lIns="0" spcFirstLastPara="1" rIns="0" wrap="square" tIns="0">
            <a:noAutofit/>
          </a:bodyPr>
          <a:lstStyle>
            <a:lvl1pPr lvl="0">
              <a:lnSpc>
                <a:spcPct val="90000"/>
              </a:lnSpc>
              <a:spcBef>
                <a:spcPts val="0"/>
              </a:spcBef>
              <a:spcAft>
                <a:spcPts val="0"/>
              </a:spcAft>
              <a:buNone/>
              <a:defRPr sz="2000">
                <a:latin typeface="Archivo SemiBold"/>
                <a:ea typeface="Archivo SemiBold"/>
                <a:cs typeface="Archivo SemiBold"/>
                <a:sym typeface="Archivo SemiBold"/>
              </a:defRPr>
            </a:lvl1pPr>
            <a:lvl2pPr lvl="1">
              <a:lnSpc>
                <a:spcPct val="90000"/>
              </a:lnSpc>
              <a:spcBef>
                <a:spcPts val="0"/>
              </a:spcBef>
              <a:spcAft>
                <a:spcPts val="0"/>
              </a:spcAft>
              <a:buNone/>
              <a:defRPr sz="2200"/>
            </a:lvl2pPr>
            <a:lvl3pPr lvl="2">
              <a:lnSpc>
                <a:spcPct val="90000"/>
              </a:lnSpc>
              <a:spcBef>
                <a:spcPts val="0"/>
              </a:spcBef>
              <a:spcAft>
                <a:spcPts val="0"/>
              </a:spcAft>
              <a:buNone/>
              <a:defRPr sz="2200"/>
            </a:lvl3pPr>
            <a:lvl4pPr lvl="3">
              <a:lnSpc>
                <a:spcPct val="90000"/>
              </a:lnSpc>
              <a:spcBef>
                <a:spcPts val="0"/>
              </a:spcBef>
              <a:spcAft>
                <a:spcPts val="0"/>
              </a:spcAft>
              <a:buNone/>
              <a:defRPr sz="2200"/>
            </a:lvl4pPr>
            <a:lvl5pPr lvl="4">
              <a:lnSpc>
                <a:spcPct val="90000"/>
              </a:lnSpc>
              <a:spcBef>
                <a:spcPts val="0"/>
              </a:spcBef>
              <a:spcAft>
                <a:spcPts val="0"/>
              </a:spcAft>
              <a:buNone/>
              <a:defRPr sz="2200"/>
            </a:lvl5pPr>
            <a:lvl6pPr lvl="5">
              <a:lnSpc>
                <a:spcPct val="90000"/>
              </a:lnSpc>
              <a:spcBef>
                <a:spcPts val="0"/>
              </a:spcBef>
              <a:spcAft>
                <a:spcPts val="0"/>
              </a:spcAft>
              <a:buNone/>
              <a:defRPr sz="2200"/>
            </a:lvl6pPr>
            <a:lvl7pPr lvl="6">
              <a:lnSpc>
                <a:spcPct val="90000"/>
              </a:lnSpc>
              <a:spcBef>
                <a:spcPts val="0"/>
              </a:spcBef>
              <a:spcAft>
                <a:spcPts val="0"/>
              </a:spcAft>
              <a:buNone/>
              <a:defRPr sz="2200"/>
            </a:lvl7pPr>
            <a:lvl8pPr lvl="7">
              <a:lnSpc>
                <a:spcPct val="90000"/>
              </a:lnSpc>
              <a:spcBef>
                <a:spcPts val="0"/>
              </a:spcBef>
              <a:spcAft>
                <a:spcPts val="0"/>
              </a:spcAft>
              <a:buNone/>
              <a:defRPr sz="2200"/>
            </a:lvl8pPr>
            <a:lvl9pPr lvl="8">
              <a:lnSpc>
                <a:spcPct val="90000"/>
              </a:lnSpc>
              <a:spcBef>
                <a:spcPts val="0"/>
              </a:spcBef>
              <a:spcAft>
                <a:spcPts val="0"/>
              </a:spcAft>
              <a:buNone/>
              <a:defRPr sz="2200"/>
            </a:lvl9pPr>
          </a:lstStyle>
          <a:p/>
        </p:txBody>
      </p:sp>
      <p:sp>
        <p:nvSpPr>
          <p:cNvPr id="291" name="Google Shape;291;p24"/>
          <p:cNvSpPr/>
          <p:nvPr>
            <p:ph idx="2" type="pic"/>
          </p:nvPr>
        </p:nvSpPr>
        <p:spPr>
          <a:xfrm>
            <a:off x="361975" y="612800"/>
            <a:ext cx="3224400" cy="4167000"/>
          </a:xfrm>
          <a:prstGeom prst="roundRect">
            <a:avLst>
              <a:gd fmla="val 4717" name="adj"/>
            </a:avLst>
          </a:prstGeom>
          <a:noFill/>
          <a:ln>
            <a:noFill/>
          </a:ln>
        </p:spPr>
      </p:sp>
      <p:sp>
        <p:nvSpPr>
          <p:cNvPr id="292" name="Google Shape;292;p24"/>
          <p:cNvSpPr txBox="1"/>
          <p:nvPr>
            <p:ph idx="1" type="body"/>
          </p:nvPr>
        </p:nvSpPr>
        <p:spPr>
          <a:xfrm>
            <a:off x="3843300" y="4195275"/>
            <a:ext cx="4933500" cy="584700"/>
          </a:xfrm>
          <a:prstGeom prst="rect">
            <a:avLst/>
          </a:prstGeom>
        </p:spPr>
        <p:txBody>
          <a:bodyPr anchorCtr="0" anchor="b" bIns="0" lIns="0" spcFirstLastPara="1" rIns="0" wrap="square" tIns="0">
            <a:noAutofit/>
          </a:bodyPr>
          <a:lstStyle>
            <a:lvl1pPr indent="-292100" lvl="0" marL="457200">
              <a:spcBef>
                <a:spcPts val="0"/>
              </a:spcBef>
              <a:spcAft>
                <a:spcPts val="0"/>
              </a:spcAft>
              <a:buClr>
                <a:schemeClr val="dk1"/>
              </a:buClr>
              <a:buSzPts val="1000"/>
              <a:buFont typeface="Archivo"/>
              <a:buChar char="●"/>
              <a:defRPr sz="1000"/>
            </a:lvl1pPr>
            <a:lvl2pPr indent="-292100" lvl="1" marL="914400">
              <a:spcBef>
                <a:spcPts val="800"/>
              </a:spcBef>
              <a:spcAft>
                <a:spcPts val="0"/>
              </a:spcAft>
              <a:buClr>
                <a:schemeClr val="dk1"/>
              </a:buClr>
              <a:buSzPts val="1000"/>
              <a:buFont typeface="Archivo"/>
              <a:buChar char="○"/>
              <a:defRPr sz="1000"/>
            </a:lvl2pPr>
            <a:lvl3pPr indent="-292100" lvl="2" marL="1371600">
              <a:spcBef>
                <a:spcPts val="800"/>
              </a:spcBef>
              <a:spcAft>
                <a:spcPts val="0"/>
              </a:spcAft>
              <a:buClr>
                <a:schemeClr val="dk1"/>
              </a:buClr>
              <a:buSzPts val="1000"/>
              <a:buFont typeface="Archivo"/>
              <a:buChar char="■"/>
              <a:defRPr sz="1000"/>
            </a:lvl3pPr>
            <a:lvl4pPr indent="-292100" lvl="3" marL="1828800">
              <a:spcBef>
                <a:spcPts val="800"/>
              </a:spcBef>
              <a:spcAft>
                <a:spcPts val="0"/>
              </a:spcAft>
              <a:buClr>
                <a:schemeClr val="dk1"/>
              </a:buClr>
              <a:buSzPts val="1000"/>
              <a:buFont typeface="Archivo"/>
              <a:buChar char="●"/>
              <a:defRPr sz="1000"/>
            </a:lvl4pPr>
            <a:lvl5pPr indent="-292100" lvl="4" marL="2286000">
              <a:spcBef>
                <a:spcPts val="800"/>
              </a:spcBef>
              <a:spcAft>
                <a:spcPts val="0"/>
              </a:spcAft>
              <a:buClr>
                <a:schemeClr val="dk1"/>
              </a:buClr>
              <a:buSzPts val="1000"/>
              <a:buFont typeface="Archivo"/>
              <a:buChar char="○"/>
              <a:defRPr sz="1000"/>
            </a:lvl5pPr>
            <a:lvl6pPr indent="-292100" lvl="5" marL="2743200">
              <a:spcBef>
                <a:spcPts val="800"/>
              </a:spcBef>
              <a:spcAft>
                <a:spcPts val="0"/>
              </a:spcAft>
              <a:buClr>
                <a:schemeClr val="dk1"/>
              </a:buClr>
              <a:buSzPts val="1000"/>
              <a:buFont typeface="Archivo"/>
              <a:buChar char="■"/>
              <a:defRPr sz="1000"/>
            </a:lvl6pPr>
            <a:lvl7pPr indent="-292100" lvl="6" marL="3200400">
              <a:spcBef>
                <a:spcPts val="800"/>
              </a:spcBef>
              <a:spcAft>
                <a:spcPts val="0"/>
              </a:spcAft>
              <a:buClr>
                <a:schemeClr val="dk1"/>
              </a:buClr>
              <a:buSzPts val="1000"/>
              <a:buFont typeface="Archivo"/>
              <a:buChar char="●"/>
              <a:defRPr sz="1000"/>
            </a:lvl7pPr>
            <a:lvl8pPr indent="-292100" lvl="7" marL="3657600">
              <a:spcBef>
                <a:spcPts val="800"/>
              </a:spcBef>
              <a:spcAft>
                <a:spcPts val="0"/>
              </a:spcAft>
              <a:buClr>
                <a:schemeClr val="dk1"/>
              </a:buClr>
              <a:buSzPts val="1000"/>
              <a:buFont typeface="Archivo"/>
              <a:buChar char="○"/>
              <a:defRPr sz="1000"/>
            </a:lvl8pPr>
            <a:lvl9pPr indent="-292100" lvl="8" marL="4114800">
              <a:spcBef>
                <a:spcPts val="800"/>
              </a:spcBef>
              <a:spcAft>
                <a:spcPts val="800"/>
              </a:spcAft>
              <a:buClr>
                <a:schemeClr val="dk1"/>
              </a:buClr>
              <a:buSzPts val="1000"/>
              <a:buFont typeface="Archivo"/>
              <a:buChar char="■"/>
              <a:defRPr sz="1000"/>
            </a:lvl9pPr>
          </a:lstStyle>
          <a:p/>
        </p:txBody>
      </p:sp>
      <p:sp>
        <p:nvSpPr>
          <p:cNvPr id="293" name="Google Shape;293;p24"/>
          <p:cNvSpPr txBox="1"/>
          <p:nvPr>
            <p:ph idx="3" type="subTitle"/>
          </p:nvPr>
        </p:nvSpPr>
        <p:spPr>
          <a:xfrm>
            <a:off x="3843300" y="614476"/>
            <a:ext cx="4933500" cy="138600"/>
          </a:xfrm>
          <a:prstGeom prst="rect">
            <a:avLst/>
          </a:prstGeom>
        </p:spPr>
        <p:txBody>
          <a:bodyPr anchorCtr="0" anchor="b" bIns="0" lIns="0" spcFirstLastPara="1" rIns="0" wrap="square" tIns="0">
            <a:spAutoFit/>
          </a:bodyPr>
          <a:lstStyle>
            <a:lvl1pPr lvl="0">
              <a:spcBef>
                <a:spcPts val="0"/>
              </a:spcBef>
              <a:spcAft>
                <a:spcPts val="0"/>
              </a:spcAft>
              <a:buClr>
                <a:schemeClr val="dk1"/>
              </a:buClr>
              <a:buSzPts val="1000"/>
              <a:buFont typeface="Archivo"/>
              <a:buNone/>
              <a:defRPr sz="1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294" name="Google Shape;294;p24"/>
          <p:cNvSpPr txBox="1"/>
          <p:nvPr>
            <p:ph idx="4" type="title"/>
          </p:nvPr>
        </p:nvSpPr>
        <p:spPr>
          <a:xfrm>
            <a:off x="3843300" y="1210976"/>
            <a:ext cx="4933500" cy="274200"/>
          </a:xfrm>
          <a:prstGeom prst="rect">
            <a:avLst/>
          </a:prstGeom>
        </p:spPr>
        <p:txBody>
          <a:bodyPr anchorCtr="0" anchor="t" bIns="0" lIns="0" spcFirstLastPara="1" rIns="0" wrap="square" tIns="0">
            <a:noAutofit/>
          </a:bodyPr>
          <a:lstStyle>
            <a:lvl1pPr lvl="0">
              <a:lnSpc>
                <a:spcPct val="90000"/>
              </a:lnSpc>
              <a:spcBef>
                <a:spcPts val="0"/>
              </a:spcBef>
              <a:spcAft>
                <a:spcPts val="0"/>
              </a:spcAft>
              <a:buNone/>
              <a:defRPr/>
            </a:lvl1pPr>
            <a:lvl2pPr lvl="1">
              <a:lnSpc>
                <a:spcPct val="90000"/>
              </a:lnSpc>
              <a:spcBef>
                <a:spcPts val="0"/>
              </a:spcBef>
              <a:spcAft>
                <a:spcPts val="0"/>
              </a:spcAft>
              <a:buNone/>
              <a:defRPr sz="2200"/>
            </a:lvl2pPr>
            <a:lvl3pPr lvl="2">
              <a:lnSpc>
                <a:spcPct val="90000"/>
              </a:lnSpc>
              <a:spcBef>
                <a:spcPts val="0"/>
              </a:spcBef>
              <a:spcAft>
                <a:spcPts val="0"/>
              </a:spcAft>
              <a:buNone/>
              <a:defRPr sz="2200"/>
            </a:lvl3pPr>
            <a:lvl4pPr lvl="3">
              <a:lnSpc>
                <a:spcPct val="90000"/>
              </a:lnSpc>
              <a:spcBef>
                <a:spcPts val="0"/>
              </a:spcBef>
              <a:spcAft>
                <a:spcPts val="0"/>
              </a:spcAft>
              <a:buNone/>
              <a:defRPr sz="2200"/>
            </a:lvl4pPr>
            <a:lvl5pPr lvl="4">
              <a:lnSpc>
                <a:spcPct val="90000"/>
              </a:lnSpc>
              <a:spcBef>
                <a:spcPts val="0"/>
              </a:spcBef>
              <a:spcAft>
                <a:spcPts val="0"/>
              </a:spcAft>
              <a:buNone/>
              <a:defRPr sz="2200"/>
            </a:lvl5pPr>
            <a:lvl6pPr lvl="5">
              <a:lnSpc>
                <a:spcPct val="90000"/>
              </a:lnSpc>
              <a:spcBef>
                <a:spcPts val="0"/>
              </a:spcBef>
              <a:spcAft>
                <a:spcPts val="0"/>
              </a:spcAft>
              <a:buNone/>
              <a:defRPr sz="2200"/>
            </a:lvl6pPr>
            <a:lvl7pPr lvl="6">
              <a:lnSpc>
                <a:spcPct val="90000"/>
              </a:lnSpc>
              <a:spcBef>
                <a:spcPts val="0"/>
              </a:spcBef>
              <a:spcAft>
                <a:spcPts val="0"/>
              </a:spcAft>
              <a:buNone/>
              <a:defRPr sz="2200"/>
            </a:lvl7pPr>
            <a:lvl8pPr lvl="7">
              <a:lnSpc>
                <a:spcPct val="90000"/>
              </a:lnSpc>
              <a:spcBef>
                <a:spcPts val="0"/>
              </a:spcBef>
              <a:spcAft>
                <a:spcPts val="0"/>
              </a:spcAft>
              <a:buNone/>
              <a:defRPr sz="2200"/>
            </a:lvl8pPr>
            <a:lvl9pPr lvl="8">
              <a:lnSpc>
                <a:spcPct val="90000"/>
              </a:lnSpc>
              <a:spcBef>
                <a:spcPts val="0"/>
              </a:spcBef>
              <a:spcAft>
                <a:spcPts val="0"/>
              </a:spcAft>
              <a:buNone/>
              <a:defRPr sz="2200"/>
            </a:lvl9pPr>
          </a:lstStyle>
          <a:p/>
        </p:txBody>
      </p:sp>
      <p:sp>
        <p:nvSpPr>
          <p:cNvPr id="295" name="Google Shape;295;p24"/>
          <p:cNvSpPr txBox="1"/>
          <p:nvPr>
            <p:ph idx="5" type="title"/>
          </p:nvPr>
        </p:nvSpPr>
        <p:spPr>
          <a:xfrm>
            <a:off x="3843300" y="1801500"/>
            <a:ext cx="4933500" cy="1820400"/>
          </a:xfrm>
          <a:prstGeom prst="rect">
            <a:avLst/>
          </a:prstGeom>
        </p:spPr>
        <p:txBody>
          <a:bodyPr anchorCtr="0" anchor="t" bIns="0" lIns="0" spcFirstLastPara="1" rIns="0" wrap="square" tIns="0">
            <a:noAutofit/>
          </a:bodyPr>
          <a:lstStyle>
            <a:lvl1pPr lvl="0">
              <a:spcBef>
                <a:spcPts val="0"/>
              </a:spcBef>
              <a:spcAft>
                <a:spcPts val="0"/>
              </a:spcAft>
              <a:buNone/>
              <a:defRPr sz="1400"/>
            </a:lvl1pPr>
            <a:lvl2pPr lvl="1">
              <a:spcBef>
                <a:spcPts val="0"/>
              </a:spcBef>
              <a:spcAft>
                <a:spcPts val="0"/>
              </a:spcAft>
              <a:buNone/>
              <a:defRPr sz="1400"/>
            </a:lvl2pPr>
            <a:lvl3pPr lvl="2">
              <a:spcBef>
                <a:spcPts val="0"/>
              </a:spcBef>
              <a:spcAft>
                <a:spcPts val="0"/>
              </a:spcAft>
              <a:buNone/>
              <a:defRPr sz="1400"/>
            </a:lvl3pPr>
            <a:lvl4pPr lvl="3">
              <a:spcBef>
                <a:spcPts val="0"/>
              </a:spcBef>
              <a:spcAft>
                <a:spcPts val="0"/>
              </a:spcAft>
              <a:buNone/>
              <a:defRPr sz="1400"/>
            </a:lvl4pPr>
            <a:lvl5pPr lvl="4">
              <a:spcBef>
                <a:spcPts val="0"/>
              </a:spcBef>
              <a:spcAft>
                <a:spcPts val="0"/>
              </a:spcAft>
              <a:buNone/>
              <a:defRPr sz="1400"/>
            </a:lvl5pPr>
            <a:lvl6pPr lvl="5">
              <a:spcBef>
                <a:spcPts val="0"/>
              </a:spcBef>
              <a:spcAft>
                <a:spcPts val="0"/>
              </a:spcAft>
              <a:buNone/>
              <a:defRPr sz="1400"/>
            </a:lvl6pPr>
            <a:lvl7pPr lvl="6">
              <a:spcBef>
                <a:spcPts val="0"/>
              </a:spcBef>
              <a:spcAft>
                <a:spcPts val="0"/>
              </a:spcAft>
              <a:buNone/>
              <a:defRPr sz="1400"/>
            </a:lvl7pPr>
            <a:lvl8pPr lvl="7">
              <a:spcBef>
                <a:spcPts val="0"/>
              </a:spcBef>
              <a:spcAft>
                <a:spcPts val="0"/>
              </a:spcAft>
              <a:buNone/>
              <a:defRPr sz="1400"/>
            </a:lvl8pPr>
            <a:lvl9pPr lvl="8">
              <a:spcBef>
                <a:spcPts val="0"/>
              </a:spcBef>
              <a:spcAft>
                <a:spcPts val="0"/>
              </a:spcAft>
              <a:buNone/>
              <a:defRPr sz="1400"/>
            </a:lvl9pPr>
          </a:lstStyle>
          <a:p/>
        </p:txBody>
      </p:sp>
      <p:sp>
        <p:nvSpPr>
          <p:cNvPr id="296" name="Google Shape;296;p24"/>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Archivo"/>
                <a:ea typeface="Archivo"/>
                <a:cs typeface="Archivo"/>
                <a:sym typeface="Archivo"/>
              </a:defRPr>
            </a:lvl1pPr>
            <a:lvl2pPr lvl="1" algn="r">
              <a:buNone/>
              <a:defRPr sz="700">
                <a:solidFill>
                  <a:schemeClr val="dk1"/>
                </a:solidFill>
                <a:latin typeface="Archivo"/>
                <a:ea typeface="Archivo"/>
                <a:cs typeface="Archivo"/>
                <a:sym typeface="Archivo"/>
              </a:defRPr>
            </a:lvl2pPr>
            <a:lvl3pPr lvl="2" algn="r">
              <a:buNone/>
              <a:defRPr sz="700">
                <a:solidFill>
                  <a:schemeClr val="dk1"/>
                </a:solidFill>
                <a:latin typeface="Archivo"/>
                <a:ea typeface="Archivo"/>
                <a:cs typeface="Archivo"/>
                <a:sym typeface="Archivo"/>
              </a:defRPr>
            </a:lvl3pPr>
            <a:lvl4pPr lvl="3" algn="r">
              <a:buNone/>
              <a:defRPr sz="700">
                <a:solidFill>
                  <a:schemeClr val="dk1"/>
                </a:solidFill>
                <a:latin typeface="Archivo"/>
                <a:ea typeface="Archivo"/>
                <a:cs typeface="Archivo"/>
                <a:sym typeface="Archivo"/>
              </a:defRPr>
            </a:lvl4pPr>
            <a:lvl5pPr lvl="4" algn="r">
              <a:buNone/>
              <a:defRPr sz="700">
                <a:solidFill>
                  <a:schemeClr val="dk1"/>
                </a:solidFill>
                <a:latin typeface="Archivo"/>
                <a:ea typeface="Archivo"/>
                <a:cs typeface="Archivo"/>
                <a:sym typeface="Archivo"/>
              </a:defRPr>
            </a:lvl5pPr>
            <a:lvl6pPr lvl="5" algn="r">
              <a:buNone/>
              <a:defRPr sz="700">
                <a:solidFill>
                  <a:schemeClr val="dk1"/>
                </a:solidFill>
                <a:latin typeface="Archivo"/>
                <a:ea typeface="Archivo"/>
                <a:cs typeface="Archivo"/>
                <a:sym typeface="Archivo"/>
              </a:defRPr>
            </a:lvl6pPr>
            <a:lvl7pPr lvl="6" algn="r">
              <a:buNone/>
              <a:defRPr sz="700">
                <a:solidFill>
                  <a:schemeClr val="dk1"/>
                </a:solidFill>
                <a:latin typeface="Archivo"/>
                <a:ea typeface="Archivo"/>
                <a:cs typeface="Archivo"/>
                <a:sym typeface="Archivo"/>
              </a:defRPr>
            </a:lvl7pPr>
            <a:lvl8pPr lvl="7" algn="r">
              <a:buNone/>
              <a:defRPr sz="700">
                <a:solidFill>
                  <a:schemeClr val="dk1"/>
                </a:solidFill>
                <a:latin typeface="Archivo"/>
                <a:ea typeface="Archivo"/>
                <a:cs typeface="Archivo"/>
                <a:sym typeface="Archivo"/>
              </a:defRPr>
            </a:lvl8pPr>
            <a:lvl9pPr lvl="8" algn="r">
              <a:buNone/>
              <a:defRPr sz="700">
                <a:solidFill>
                  <a:schemeClr val="dk1"/>
                </a:solidFill>
                <a:latin typeface="Archivo"/>
                <a:ea typeface="Archivo"/>
                <a:cs typeface="Archivo"/>
                <a:sym typeface="Archivo"/>
              </a:defRPr>
            </a:lvl9pPr>
          </a:lstStyle>
          <a:p>
            <a:pPr indent="0" lvl="0" marL="0" rtl="0" algn="r">
              <a:spcBef>
                <a:spcPts val="0"/>
              </a:spcBef>
              <a:spcAft>
                <a:spcPts val="0"/>
              </a:spcAft>
              <a:buNone/>
            </a:pPr>
            <a:fld id="{00000000-1234-1234-1234-123412341234}" type="slidenum">
              <a:rPr lang="en"/>
              <a:t>‹#›</a:t>
            </a:fld>
            <a:endParaRPr/>
          </a:p>
        </p:txBody>
      </p:sp>
      <p:sp>
        <p:nvSpPr>
          <p:cNvPr id="297" name="Google Shape;297;p24"/>
          <p:cNvSpPr txBox="1"/>
          <p:nvPr>
            <p:ph idx="6"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Archivo"/>
              <a:buNone/>
              <a:defRPr sz="7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Tree>
  </p:cSld>
  <p:clrMapOvr>
    <a:masterClrMapping/>
  </p:clrMapOvr>
  <p:extLst>
    <p:ext uri="{DCECCB84-F9BA-43D5-87BE-67443E8EF086}">
      <p15:sldGuideLst>
        <p15:guide id="1" orient="horz" pos="386">
          <p15:clr>
            <a:srgbClr val="E46962"/>
          </p15:clr>
        </p15:guide>
      </p15:sldGuideLst>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 Alt 2">
  <p:cSld name="CUSTOM_2_1_3">
    <p:bg>
      <p:bgPr>
        <a:solidFill>
          <a:schemeClr val="dk1"/>
        </a:solidFill>
      </p:bgPr>
    </p:bg>
    <p:spTree>
      <p:nvGrpSpPr>
        <p:cNvPr id="298" name="Shape 298"/>
        <p:cNvGrpSpPr/>
        <p:nvPr/>
      </p:nvGrpSpPr>
      <p:grpSpPr>
        <a:xfrm>
          <a:off x="0" y="0"/>
          <a:ext cx="0" cy="0"/>
          <a:chOff x="0" y="0"/>
          <a:chExt cx="0" cy="0"/>
        </a:xfrm>
      </p:grpSpPr>
      <p:pic>
        <p:nvPicPr>
          <p:cNvPr id="299" name="Google Shape;299;p25"/>
          <p:cNvPicPr preferRelativeResize="0"/>
          <p:nvPr/>
        </p:nvPicPr>
        <p:blipFill>
          <a:blip r:embed="rId2">
            <a:alphaModFix/>
          </a:blip>
          <a:stretch>
            <a:fillRect/>
          </a:stretch>
        </p:blipFill>
        <p:spPr>
          <a:xfrm>
            <a:off x="0" y="0"/>
            <a:ext cx="9144000" cy="5143500"/>
          </a:xfrm>
          <a:prstGeom prst="rect">
            <a:avLst/>
          </a:prstGeom>
          <a:noFill/>
          <a:ln>
            <a:noFill/>
          </a:ln>
        </p:spPr>
      </p:pic>
      <p:sp>
        <p:nvSpPr>
          <p:cNvPr id="300" name="Google Shape;300;p25"/>
          <p:cNvSpPr txBox="1"/>
          <p:nvPr>
            <p:ph idx="1" type="subTitle"/>
          </p:nvPr>
        </p:nvSpPr>
        <p:spPr>
          <a:xfrm>
            <a:off x="361975" y="539900"/>
            <a:ext cx="8367600" cy="318600"/>
          </a:xfrm>
          <a:prstGeom prst="rect">
            <a:avLst/>
          </a:prstGeom>
        </p:spPr>
        <p:txBody>
          <a:bodyPr anchorCtr="0" anchor="b" bIns="0" lIns="0" spcFirstLastPara="1" rIns="0" wrap="square" tIns="0">
            <a:spAutoFit/>
          </a:bodyPr>
          <a:lstStyle>
            <a:lvl1pPr lvl="0">
              <a:spcBef>
                <a:spcPts val="0"/>
              </a:spcBef>
              <a:spcAft>
                <a:spcPts val="0"/>
              </a:spcAft>
              <a:buClr>
                <a:schemeClr val="dk1"/>
              </a:buClr>
              <a:buSzPts val="2000"/>
              <a:buFont typeface="Archivo"/>
              <a:buNone/>
              <a:defRPr sz="2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301" name="Google Shape;301;p25"/>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Archivo"/>
                <a:ea typeface="Archivo"/>
                <a:cs typeface="Archivo"/>
                <a:sym typeface="Archivo"/>
              </a:defRPr>
            </a:lvl1pPr>
            <a:lvl2pPr lvl="1" algn="r">
              <a:buNone/>
              <a:defRPr sz="700">
                <a:solidFill>
                  <a:schemeClr val="dk1"/>
                </a:solidFill>
                <a:latin typeface="Archivo"/>
                <a:ea typeface="Archivo"/>
                <a:cs typeface="Archivo"/>
                <a:sym typeface="Archivo"/>
              </a:defRPr>
            </a:lvl2pPr>
            <a:lvl3pPr lvl="2" algn="r">
              <a:buNone/>
              <a:defRPr sz="700">
                <a:solidFill>
                  <a:schemeClr val="dk1"/>
                </a:solidFill>
                <a:latin typeface="Archivo"/>
                <a:ea typeface="Archivo"/>
                <a:cs typeface="Archivo"/>
                <a:sym typeface="Archivo"/>
              </a:defRPr>
            </a:lvl3pPr>
            <a:lvl4pPr lvl="3" algn="r">
              <a:buNone/>
              <a:defRPr sz="700">
                <a:solidFill>
                  <a:schemeClr val="dk1"/>
                </a:solidFill>
                <a:latin typeface="Archivo"/>
                <a:ea typeface="Archivo"/>
                <a:cs typeface="Archivo"/>
                <a:sym typeface="Archivo"/>
              </a:defRPr>
            </a:lvl4pPr>
            <a:lvl5pPr lvl="4" algn="r">
              <a:buNone/>
              <a:defRPr sz="700">
                <a:solidFill>
                  <a:schemeClr val="dk1"/>
                </a:solidFill>
                <a:latin typeface="Archivo"/>
                <a:ea typeface="Archivo"/>
                <a:cs typeface="Archivo"/>
                <a:sym typeface="Archivo"/>
              </a:defRPr>
            </a:lvl5pPr>
            <a:lvl6pPr lvl="5" algn="r">
              <a:buNone/>
              <a:defRPr sz="700">
                <a:solidFill>
                  <a:schemeClr val="dk1"/>
                </a:solidFill>
                <a:latin typeface="Archivo"/>
                <a:ea typeface="Archivo"/>
                <a:cs typeface="Archivo"/>
                <a:sym typeface="Archivo"/>
              </a:defRPr>
            </a:lvl6pPr>
            <a:lvl7pPr lvl="6" algn="r">
              <a:buNone/>
              <a:defRPr sz="700">
                <a:solidFill>
                  <a:schemeClr val="dk1"/>
                </a:solidFill>
                <a:latin typeface="Archivo"/>
                <a:ea typeface="Archivo"/>
                <a:cs typeface="Archivo"/>
                <a:sym typeface="Archivo"/>
              </a:defRPr>
            </a:lvl7pPr>
            <a:lvl8pPr lvl="7" algn="r">
              <a:buNone/>
              <a:defRPr sz="700">
                <a:solidFill>
                  <a:schemeClr val="dk1"/>
                </a:solidFill>
                <a:latin typeface="Archivo"/>
                <a:ea typeface="Archivo"/>
                <a:cs typeface="Archivo"/>
                <a:sym typeface="Archivo"/>
              </a:defRPr>
            </a:lvl8pPr>
            <a:lvl9pPr lvl="8" algn="r">
              <a:buNone/>
              <a:defRPr sz="700">
                <a:solidFill>
                  <a:schemeClr val="dk1"/>
                </a:solidFill>
                <a:latin typeface="Archivo"/>
                <a:ea typeface="Archivo"/>
                <a:cs typeface="Archivo"/>
                <a:sym typeface="Archivo"/>
              </a:defRPr>
            </a:lvl9pPr>
          </a:lstStyle>
          <a:p>
            <a:pPr indent="0" lvl="0" marL="0" rtl="0" algn="r">
              <a:spcBef>
                <a:spcPts val="0"/>
              </a:spcBef>
              <a:spcAft>
                <a:spcPts val="0"/>
              </a:spcAft>
              <a:buNone/>
            </a:pPr>
            <a:fld id="{00000000-1234-1234-1234-123412341234}" type="slidenum">
              <a:rPr lang="en"/>
              <a:t>‹#›</a:t>
            </a:fld>
            <a:endParaRPr/>
          </a:p>
        </p:txBody>
      </p:sp>
      <p:sp>
        <p:nvSpPr>
          <p:cNvPr id="302" name="Google Shape;302;p25"/>
          <p:cNvSpPr txBox="1"/>
          <p:nvPr>
            <p:ph idx="2"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Archivo"/>
              <a:buNone/>
              <a:defRPr sz="7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303" name="Google Shape;303;p25"/>
          <p:cNvSpPr txBox="1"/>
          <p:nvPr>
            <p:ph idx="3" type="body"/>
          </p:nvPr>
        </p:nvSpPr>
        <p:spPr>
          <a:xfrm>
            <a:off x="361975" y="2947875"/>
            <a:ext cx="4163100" cy="1833600"/>
          </a:xfrm>
          <a:prstGeom prst="rect">
            <a:avLst/>
          </a:prstGeom>
        </p:spPr>
        <p:txBody>
          <a:bodyPr anchorCtr="0" anchor="b" bIns="0" lIns="0" spcFirstLastPara="1" rIns="0" wrap="square" tIns="137150">
            <a:noAutofit/>
          </a:bodyPr>
          <a:lstStyle>
            <a:lvl1pPr indent="-304800" lvl="0" marL="457200">
              <a:spcBef>
                <a:spcPts val="0"/>
              </a:spcBef>
              <a:spcAft>
                <a:spcPts val="0"/>
              </a:spcAft>
              <a:buClr>
                <a:schemeClr val="dk1"/>
              </a:buClr>
              <a:buSzPts val="1200"/>
              <a:buFont typeface="Archivo"/>
              <a:buChar char="●"/>
              <a:defRPr/>
            </a:lvl1pPr>
            <a:lvl2pPr indent="-304800" lvl="1" marL="914400">
              <a:spcBef>
                <a:spcPts val="0"/>
              </a:spcBef>
              <a:spcAft>
                <a:spcPts val="0"/>
              </a:spcAft>
              <a:buClr>
                <a:schemeClr val="dk1"/>
              </a:buClr>
              <a:buSzPts val="1200"/>
              <a:buFont typeface="Archivo"/>
              <a:buChar char="○"/>
              <a:defRPr/>
            </a:lvl2pPr>
            <a:lvl3pPr indent="-304800" lvl="2" marL="1371600">
              <a:spcBef>
                <a:spcPts val="0"/>
              </a:spcBef>
              <a:spcAft>
                <a:spcPts val="0"/>
              </a:spcAft>
              <a:buClr>
                <a:schemeClr val="dk1"/>
              </a:buClr>
              <a:buSzPts val="1200"/>
              <a:buFont typeface="Archivo"/>
              <a:buChar char="■"/>
              <a:defRPr/>
            </a:lvl3pPr>
            <a:lvl4pPr indent="-304800" lvl="3" marL="1828800">
              <a:spcBef>
                <a:spcPts val="0"/>
              </a:spcBef>
              <a:spcAft>
                <a:spcPts val="0"/>
              </a:spcAft>
              <a:buClr>
                <a:schemeClr val="dk1"/>
              </a:buClr>
              <a:buSzPts val="1200"/>
              <a:buFont typeface="Archivo"/>
              <a:buChar char="●"/>
              <a:defRPr/>
            </a:lvl4pPr>
            <a:lvl5pPr indent="-304800" lvl="4" marL="2286000">
              <a:spcBef>
                <a:spcPts val="0"/>
              </a:spcBef>
              <a:spcAft>
                <a:spcPts val="0"/>
              </a:spcAft>
              <a:buClr>
                <a:schemeClr val="dk1"/>
              </a:buClr>
              <a:buSzPts val="1200"/>
              <a:buFont typeface="Archivo"/>
              <a:buChar char="○"/>
              <a:defRPr/>
            </a:lvl5pPr>
            <a:lvl6pPr indent="-304800" lvl="5" marL="2743200">
              <a:spcBef>
                <a:spcPts val="0"/>
              </a:spcBef>
              <a:spcAft>
                <a:spcPts val="0"/>
              </a:spcAft>
              <a:buClr>
                <a:schemeClr val="dk1"/>
              </a:buClr>
              <a:buSzPts val="1200"/>
              <a:buFont typeface="Archivo"/>
              <a:buChar char="■"/>
              <a:defRPr/>
            </a:lvl6pPr>
            <a:lvl7pPr indent="-304800" lvl="6" marL="3200400">
              <a:spcBef>
                <a:spcPts val="0"/>
              </a:spcBef>
              <a:spcAft>
                <a:spcPts val="0"/>
              </a:spcAft>
              <a:buClr>
                <a:schemeClr val="dk1"/>
              </a:buClr>
              <a:buSzPts val="1200"/>
              <a:buFont typeface="Archivo"/>
              <a:buChar char="●"/>
              <a:defRPr/>
            </a:lvl7pPr>
            <a:lvl8pPr indent="-304800" lvl="7" marL="3657600">
              <a:spcBef>
                <a:spcPts val="0"/>
              </a:spcBef>
              <a:spcAft>
                <a:spcPts val="0"/>
              </a:spcAft>
              <a:buClr>
                <a:schemeClr val="dk1"/>
              </a:buClr>
              <a:buSzPts val="1200"/>
              <a:buFont typeface="Archivo"/>
              <a:buChar char="○"/>
              <a:defRPr/>
            </a:lvl8pPr>
            <a:lvl9pPr indent="-304800" lvl="8" marL="4114800">
              <a:spcBef>
                <a:spcPts val="0"/>
              </a:spcBef>
              <a:spcAft>
                <a:spcPts val="0"/>
              </a:spcAft>
              <a:buClr>
                <a:schemeClr val="dk1"/>
              </a:buClr>
              <a:buSzPts val="1200"/>
              <a:buFont typeface="Archivo"/>
              <a:buChar char="■"/>
              <a:defRPr/>
            </a:lvl9pPr>
          </a:lstStyle>
          <a:p/>
        </p:txBody>
      </p:sp>
      <p:sp>
        <p:nvSpPr>
          <p:cNvPr id="304" name="Google Shape;304;p25"/>
          <p:cNvSpPr txBox="1"/>
          <p:nvPr>
            <p:ph type="title"/>
          </p:nvPr>
        </p:nvSpPr>
        <p:spPr>
          <a:xfrm>
            <a:off x="337200" y="1066100"/>
            <a:ext cx="8375700" cy="1881900"/>
          </a:xfrm>
          <a:prstGeom prst="rect">
            <a:avLst/>
          </a:prstGeom>
        </p:spPr>
        <p:txBody>
          <a:bodyPr anchorCtr="0" anchor="t" bIns="137150" lIns="0" spcFirstLastPara="1" rIns="0" wrap="square" tIns="0">
            <a:noAutofit/>
          </a:bodyPr>
          <a:lstStyle>
            <a:lvl1pPr lvl="0">
              <a:spcBef>
                <a:spcPts val="0"/>
              </a:spcBef>
              <a:spcAft>
                <a:spcPts val="0"/>
              </a:spcAft>
              <a:buClr>
                <a:schemeClr val="dk1"/>
              </a:buClr>
              <a:buSzPts val="3000"/>
              <a:buFont typeface="Archivo"/>
              <a:buNone/>
              <a:defRPr/>
            </a:lvl1pPr>
            <a:lvl2pPr lvl="1">
              <a:spcBef>
                <a:spcPts val="0"/>
              </a:spcBef>
              <a:spcAft>
                <a:spcPts val="0"/>
              </a:spcAft>
              <a:buClr>
                <a:schemeClr val="dk1"/>
              </a:buClr>
              <a:buSzPts val="5000"/>
              <a:buFont typeface="Archivo SemiBold"/>
              <a:buNone/>
              <a:defRPr sz="5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5000"/>
              <a:buFont typeface="Archivo SemiBold"/>
              <a:buNone/>
              <a:defRPr sz="5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5000"/>
              <a:buFont typeface="Archivo SemiBold"/>
              <a:buNone/>
              <a:defRPr sz="5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5000"/>
              <a:buFont typeface="Archivo SemiBold"/>
              <a:buNone/>
              <a:defRPr sz="5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5000"/>
              <a:buFont typeface="Archivo SemiBold"/>
              <a:buNone/>
              <a:defRPr sz="5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5000"/>
              <a:buFont typeface="Archivo SemiBold"/>
              <a:buNone/>
              <a:defRPr sz="5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5000"/>
              <a:buFont typeface="Archivo SemiBold"/>
              <a:buNone/>
              <a:defRPr sz="5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5000"/>
              <a:buFont typeface="Archivo SemiBold"/>
              <a:buNone/>
              <a:defRPr sz="5000">
                <a:solidFill>
                  <a:schemeClr val="dk1"/>
                </a:solidFill>
                <a:latin typeface="Archivo SemiBold"/>
                <a:ea typeface="Archivo SemiBold"/>
                <a:cs typeface="Archivo SemiBold"/>
                <a:sym typeface="Archivo SemiBold"/>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 Alt 6">
  <p:cSld name="CUSTOM_2_1_1_1">
    <p:bg>
      <p:bgPr>
        <a:solidFill>
          <a:schemeClr val="dk1"/>
        </a:solidFill>
      </p:bgPr>
    </p:bg>
    <p:spTree>
      <p:nvGrpSpPr>
        <p:cNvPr id="305" name="Shape 305"/>
        <p:cNvGrpSpPr/>
        <p:nvPr/>
      </p:nvGrpSpPr>
      <p:grpSpPr>
        <a:xfrm>
          <a:off x="0" y="0"/>
          <a:ext cx="0" cy="0"/>
          <a:chOff x="0" y="0"/>
          <a:chExt cx="0" cy="0"/>
        </a:xfrm>
      </p:grpSpPr>
      <p:pic>
        <p:nvPicPr>
          <p:cNvPr id="306" name="Google Shape;306;p26"/>
          <p:cNvPicPr preferRelativeResize="0"/>
          <p:nvPr/>
        </p:nvPicPr>
        <p:blipFill>
          <a:blip r:embed="rId2">
            <a:alphaModFix/>
          </a:blip>
          <a:stretch>
            <a:fillRect/>
          </a:stretch>
        </p:blipFill>
        <p:spPr>
          <a:xfrm>
            <a:off x="0" y="0"/>
            <a:ext cx="9144000" cy="5143500"/>
          </a:xfrm>
          <a:prstGeom prst="rect">
            <a:avLst/>
          </a:prstGeom>
          <a:noFill/>
          <a:ln>
            <a:noFill/>
          </a:ln>
        </p:spPr>
      </p:pic>
      <p:sp>
        <p:nvSpPr>
          <p:cNvPr id="307" name="Google Shape;307;p26"/>
          <p:cNvSpPr txBox="1"/>
          <p:nvPr>
            <p:ph type="title"/>
          </p:nvPr>
        </p:nvSpPr>
        <p:spPr>
          <a:xfrm>
            <a:off x="361965" y="2535325"/>
            <a:ext cx="6346800" cy="2282700"/>
          </a:xfrm>
          <a:prstGeom prst="rect">
            <a:avLst/>
          </a:prstGeom>
        </p:spPr>
        <p:txBody>
          <a:bodyPr anchorCtr="0" anchor="b" bIns="0" lIns="0" spcFirstLastPara="1" rIns="0" wrap="square" tIns="0">
            <a:noAutofit/>
          </a:bodyPr>
          <a:lstStyle>
            <a:lvl1pPr lvl="0">
              <a:spcBef>
                <a:spcPts val="0"/>
              </a:spcBef>
              <a:spcAft>
                <a:spcPts val="0"/>
              </a:spcAft>
              <a:buNone/>
              <a:defRPr sz="2000">
                <a:latin typeface="Archivo SemiBold"/>
                <a:ea typeface="Archivo SemiBold"/>
                <a:cs typeface="Archivo SemiBold"/>
                <a:sym typeface="Archivo SemiBold"/>
              </a:defRPr>
            </a:lvl1pPr>
            <a:lvl2pPr lvl="1">
              <a:lnSpc>
                <a:spcPct val="115000"/>
              </a:lnSpc>
              <a:spcBef>
                <a:spcPts val="0"/>
              </a:spcBef>
              <a:spcAft>
                <a:spcPts val="0"/>
              </a:spcAft>
              <a:buNone/>
              <a:defRPr sz="2000"/>
            </a:lvl2pPr>
            <a:lvl3pPr lvl="2">
              <a:lnSpc>
                <a:spcPct val="115000"/>
              </a:lnSpc>
              <a:spcBef>
                <a:spcPts val="0"/>
              </a:spcBef>
              <a:spcAft>
                <a:spcPts val="0"/>
              </a:spcAft>
              <a:buNone/>
              <a:defRPr sz="2000"/>
            </a:lvl3pPr>
            <a:lvl4pPr lvl="3">
              <a:lnSpc>
                <a:spcPct val="115000"/>
              </a:lnSpc>
              <a:spcBef>
                <a:spcPts val="0"/>
              </a:spcBef>
              <a:spcAft>
                <a:spcPts val="0"/>
              </a:spcAft>
              <a:buNone/>
              <a:defRPr sz="2000"/>
            </a:lvl4pPr>
            <a:lvl5pPr lvl="4">
              <a:lnSpc>
                <a:spcPct val="115000"/>
              </a:lnSpc>
              <a:spcBef>
                <a:spcPts val="0"/>
              </a:spcBef>
              <a:spcAft>
                <a:spcPts val="0"/>
              </a:spcAft>
              <a:buNone/>
              <a:defRPr sz="2000"/>
            </a:lvl5pPr>
            <a:lvl6pPr lvl="5">
              <a:lnSpc>
                <a:spcPct val="115000"/>
              </a:lnSpc>
              <a:spcBef>
                <a:spcPts val="0"/>
              </a:spcBef>
              <a:spcAft>
                <a:spcPts val="0"/>
              </a:spcAft>
              <a:buNone/>
              <a:defRPr sz="2000"/>
            </a:lvl6pPr>
            <a:lvl7pPr lvl="6">
              <a:lnSpc>
                <a:spcPct val="115000"/>
              </a:lnSpc>
              <a:spcBef>
                <a:spcPts val="0"/>
              </a:spcBef>
              <a:spcAft>
                <a:spcPts val="0"/>
              </a:spcAft>
              <a:buNone/>
              <a:defRPr sz="2000"/>
            </a:lvl7pPr>
            <a:lvl8pPr lvl="7">
              <a:lnSpc>
                <a:spcPct val="115000"/>
              </a:lnSpc>
              <a:spcBef>
                <a:spcPts val="0"/>
              </a:spcBef>
              <a:spcAft>
                <a:spcPts val="0"/>
              </a:spcAft>
              <a:buNone/>
              <a:defRPr sz="2000"/>
            </a:lvl8pPr>
            <a:lvl9pPr lvl="8">
              <a:lnSpc>
                <a:spcPct val="115000"/>
              </a:lnSpc>
              <a:spcBef>
                <a:spcPts val="0"/>
              </a:spcBef>
              <a:spcAft>
                <a:spcPts val="0"/>
              </a:spcAft>
              <a:buNone/>
              <a:defRPr sz="2000"/>
            </a:lvl9pPr>
          </a:lstStyle>
          <a:p/>
        </p:txBody>
      </p:sp>
      <p:sp>
        <p:nvSpPr>
          <p:cNvPr id="308" name="Google Shape;308;p26"/>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Archivo"/>
                <a:ea typeface="Archivo"/>
                <a:cs typeface="Archivo"/>
                <a:sym typeface="Archivo"/>
              </a:defRPr>
            </a:lvl1pPr>
            <a:lvl2pPr lvl="1" algn="r">
              <a:buNone/>
              <a:defRPr sz="700">
                <a:solidFill>
                  <a:schemeClr val="dk1"/>
                </a:solidFill>
                <a:latin typeface="Archivo"/>
                <a:ea typeface="Archivo"/>
                <a:cs typeface="Archivo"/>
                <a:sym typeface="Archivo"/>
              </a:defRPr>
            </a:lvl2pPr>
            <a:lvl3pPr lvl="2" algn="r">
              <a:buNone/>
              <a:defRPr sz="700">
                <a:solidFill>
                  <a:schemeClr val="dk1"/>
                </a:solidFill>
                <a:latin typeface="Archivo"/>
                <a:ea typeface="Archivo"/>
                <a:cs typeface="Archivo"/>
                <a:sym typeface="Archivo"/>
              </a:defRPr>
            </a:lvl3pPr>
            <a:lvl4pPr lvl="3" algn="r">
              <a:buNone/>
              <a:defRPr sz="700">
                <a:solidFill>
                  <a:schemeClr val="dk1"/>
                </a:solidFill>
                <a:latin typeface="Archivo"/>
                <a:ea typeface="Archivo"/>
                <a:cs typeface="Archivo"/>
                <a:sym typeface="Archivo"/>
              </a:defRPr>
            </a:lvl4pPr>
            <a:lvl5pPr lvl="4" algn="r">
              <a:buNone/>
              <a:defRPr sz="700">
                <a:solidFill>
                  <a:schemeClr val="dk1"/>
                </a:solidFill>
                <a:latin typeface="Archivo"/>
                <a:ea typeface="Archivo"/>
                <a:cs typeface="Archivo"/>
                <a:sym typeface="Archivo"/>
              </a:defRPr>
            </a:lvl5pPr>
            <a:lvl6pPr lvl="5" algn="r">
              <a:buNone/>
              <a:defRPr sz="700">
                <a:solidFill>
                  <a:schemeClr val="dk1"/>
                </a:solidFill>
                <a:latin typeface="Archivo"/>
                <a:ea typeface="Archivo"/>
                <a:cs typeface="Archivo"/>
                <a:sym typeface="Archivo"/>
              </a:defRPr>
            </a:lvl6pPr>
            <a:lvl7pPr lvl="6" algn="r">
              <a:buNone/>
              <a:defRPr sz="700">
                <a:solidFill>
                  <a:schemeClr val="dk1"/>
                </a:solidFill>
                <a:latin typeface="Archivo"/>
                <a:ea typeface="Archivo"/>
                <a:cs typeface="Archivo"/>
                <a:sym typeface="Archivo"/>
              </a:defRPr>
            </a:lvl7pPr>
            <a:lvl8pPr lvl="7" algn="r">
              <a:buNone/>
              <a:defRPr sz="700">
                <a:solidFill>
                  <a:schemeClr val="dk1"/>
                </a:solidFill>
                <a:latin typeface="Archivo"/>
                <a:ea typeface="Archivo"/>
                <a:cs typeface="Archivo"/>
                <a:sym typeface="Archivo"/>
              </a:defRPr>
            </a:lvl8pPr>
            <a:lvl9pPr lvl="8" algn="r">
              <a:buNone/>
              <a:defRPr sz="700">
                <a:solidFill>
                  <a:schemeClr val="dk1"/>
                </a:solidFill>
                <a:latin typeface="Archivo"/>
                <a:ea typeface="Archivo"/>
                <a:cs typeface="Archivo"/>
                <a:sym typeface="Archivo"/>
              </a:defRPr>
            </a:lvl9pPr>
          </a:lstStyle>
          <a:p>
            <a:pPr indent="0" lvl="0" marL="0" rtl="0" algn="r">
              <a:spcBef>
                <a:spcPts val="0"/>
              </a:spcBef>
              <a:spcAft>
                <a:spcPts val="0"/>
              </a:spcAft>
              <a:buNone/>
            </a:pPr>
            <a:fld id="{00000000-1234-1234-1234-123412341234}" type="slidenum">
              <a:rPr lang="en"/>
              <a:t>‹#›</a:t>
            </a:fld>
            <a:endParaRPr/>
          </a:p>
        </p:txBody>
      </p:sp>
      <p:sp>
        <p:nvSpPr>
          <p:cNvPr id="309" name="Google Shape;309;p26"/>
          <p:cNvSpPr txBox="1"/>
          <p:nvPr>
            <p:ph idx="1"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Archivo"/>
              <a:buNone/>
              <a:defRPr sz="7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310" name="Google Shape;310;p26"/>
          <p:cNvSpPr txBox="1"/>
          <p:nvPr>
            <p:ph idx="2" type="subTitle"/>
          </p:nvPr>
        </p:nvSpPr>
        <p:spPr>
          <a:xfrm>
            <a:off x="361975" y="539900"/>
            <a:ext cx="8367600" cy="318600"/>
          </a:xfrm>
          <a:prstGeom prst="rect">
            <a:avLst/>
          </a:prstGeom>
        </p:spPr>
        <p:txBody>
          <a:bodyPr anchorCtr="0" anchor="b" bIns="0" lIns="0" spcFirstLastPara="1" rIns="0" wrap="square" tIns="0">
            <a:spAutoFit/>
          </a:bodyPr>
          <a:lstStyle>
            <a:lvl1pPr lvl="0">
              <a:spcBef>
                <a:spcPts val="0"/>
              </a:spcBef>
              <a:spcAft>
                <a:spcPts val="0"/>
              </a:spcAft>
              <a:buClr>
                <a:schemeClr val="dk1"/>
              </a:buClr>
              <a:buSzPts val="2000"/>
              <a:buFont typeface="Archivo"/>
              <a:buNone/>
              <a:defRPr sz="2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p:cSld name="CUSTOM_5">
    <p:bg>
      <p:bgPr>
        <a:solidFill>
          <a:schemeClr val="dk1"/>
        </a:solidFill>
      </p:bgPr>
    </p:bg>
    <p:spTree>
      <p:nvGrpSpPr>
        <p:cNvPr id="311" name="Shape 311"/>
        <p:cNvGrpSpPr/>
        <p:nvPr/>
      </p:nvGrpSpPr>
      <p:grpSpPr>
        <a:xfrm>
          <a:off x="0" y="0"/>
          <a:ext cx="0" cy="0"/>
          <a:chOff x="0" y="0"/>
          <a:chExt cx="0" cy="0"/>
        </a:xfrm>
      </p:grpSpPr>
      <p:pic>
        <p:nvPicPr>
          <p:cNvPr id="312" name="Google Shape;312;p27"/>
          <p:cNvPicPr preferRelativeResize="0"/>
          <p:nvPr/>
        </p:nvPicPr>
        <p:blipFill>
          <a:blip r:embed="rId2">
            <a:alphaModFix/>
          </a:blip>
          <a:stretch>
            <a:fillRect/>
          </a:stretch>
        </p:blipFill>
        <p:spPr>
          <a:xfrm>
            <a:off x="0" y="0"/>
            <a:ext cx="9144000" cy="5143500"/>
          </a:xfrm>
          <a:prstGeom prst="rect">
            <a:avLst/>
          </a:prstGeom>
          <a:noFill/>
          <a:ln>
            <a:noFill/>
          </a:ln>
        </p:spPr>
      </p:pic>
      <p:sp>
        <p:nvSpPr>
          <p:cNvPr id="313" name="Google Shape;313;p27"/>
          <p:cNvSpPr txBox="1"/>
          <p:nvPr>
            <p:ph type="title"/>
          </p:nvPr>
        </p:nvSpPr>
        <p:spPr>
          <a:xfrm>
            <a:off x="2504817" y="2940138"/>
            <a:ext cx="1994100" cy="579900"/>
          </a:xfrm>
          <a:prstGeom prst="rect">
            <a:avLst/>
          </a:prstGeom>
        </p:spPr>
        <p:txBody>
          <a:bodyPr anchorCtr="0" anchor="t" bIns="91425" lIns="137150" spcFirstLastPara="1" rIns="137150" wrap="square" tIns="91425">
            <a:noAutofit/>
          </a:bodyPr>
          <a:lstStyle>
            <a:lvl1pPr lvl="0" algn="ctr">
              <a:spcBef>
                <a:spcPts val="0"/>
              </a:spcBef>
              <a:spcAft>
                <a:spcPts val="0"/>
              </a:spcAft>
              <a:buClr>
                <a:schemeClr val="dk1"/>
              </a:buClr>
              <a:buSzPts val="3000"/>
              <a:buFont typeface="Archivo SemiBold"/>
              <a:buNone/>
              <a:defRPr>
                <a:latin typeface="Archivo SemiBold"/>
                <a:ea typeface="Archivo SemiBold"/>
                <a:cs typeface="Archivo SemiBold"/>
                <a:sym typeface="Archivo SemiBold"/>
              </a:defRPr>
            </a:lvl1pPr>
            <a:lvl2pPr lvl="1"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2pPr>
            <a:lvl3pPr lvl="2"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3pPr>
            <a:lvl4pPr lvl="3"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4pPr>
            <a:lvl5pPr lvl="4"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5pPr>
            <a:lvl6pPr lvl="5"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6pPr>
            <a:lvl7pPr lvl="6"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7pPr>
            <a:lvl8pPr lvl="7"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8pPr>
            <a:lvl9pPr lvl="8"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9pPr>
          </a:lstStyle>
          <a:p/>
        </p:txBody>
      </p:sp>
      <p:sp>
        <p:nvSpPr>
          <p:cNvPr id="314" name="Google Shape;314;p27"/>
          <p:cNvSpPr txBox="1"/>
          <p:nvPr>
            <p:ph idx="1" type="subTitle"/>
          </p:nvPr>
        </p:nvSpPr>
        <p:spPr>
          <a:xfrm>
            <a:off x="2504817" y="3661040"/>
            <a:ext cx="1994100" cy="886800"/>
          </a:xfrm>
          <a:prstGeom prst="rect">
            <a:avLst/>
          </a:prstGeom>
        </p:spPr>
        <p:txBody>
          <a:bodyPr anchorCtr="0" anchor="t" bIns="91425" lIns="137150" spcFirstLastPara="1" rIns="137150" wrap="square" tIns="91425">
            <a:noAutofit/>
          </a:bodyPr>
          <a:lstStyle>
            <a:lvl1pPr lvl="0" algn="ctr">
              <a:spcBef>
                <a:spcPts val="0"/>
              </a:spcBef>
              <a:spcAft>
                <a:spcPts val="0"/>
              </a:spcAft>
              <a:buClr>
                <a:schemeClr val="dk1"/>
              </a:buClr>
              <a:buSzPts val="1000"/>
              <a:buFont typeface="Archivo Light"/>
              <a:buNone/>
              <a:defRPr sz="1000">
                <a:latin typeface="Archivo Light"/>
                <a:ea typeface="Archivo Light"/>
                <a:cs typeface="Archivo Light"/>
                <a:sym typeface="Archivo Light"/>
              </a:defRPr>
            </a:lvl1pPr>
            <a:lvl2pPr lvl="1"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2pPr>
            <a:lvl3pPr lvl="2"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3pPr>
            <a:lvl4pPr lvl="3"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4pPr>
            <a:lvl5pPr lvl="4"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5pPr>
            <a:lvl6pPr lvl="5"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6pPr>
            <a:lvl7pPr lvl="6"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7pPr>
            <a:lvl8pPr lvl="7"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8pPr>
            <a:lvl9pPr lvl="8"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9pPr>
          </a:lstStyle>
          <a:p/>
        </p:txBody>
      </p:sp>
      <p:sp>
        <p:nvSpPr>
          <p:cNvPr id="315" name="Google Shape;315;p27"/>
          <p:cNvSpPr/>
          <p:nvPr>
            <p:ph idx="2" type="pic"/>
          </p:nvPr>
        </p:nvSpPr>
        <p:spPr>
          <a:xfrm>
            <a:off x="2824167" y="1295719"/>
            <a:ext cx="1355400" cy="1373100"/>
          </a:xfrm>
          <a:prstGeom prst="ellipse">
            <a:avLst/>
          </a:prstGeom>
          <a:noFill/>
          <a:ln>
            <a:noFill/>
          </a:ln>
        </p:spPr>
      </p:sp>
      <p:sp>
        <p:nvSpPr>
          <p:cNvPr id="316" name="Google Shape;316;p27"/>
          <p:cNvSpPr txBox="1"/>
          <p:nvPr>
            <p:ph idx="3" type="title"/>
          </p:nvPr>
        </p:nvSpPr>
        <p:spPr>
          <a:xfrm>
            <a:off x="368350" y="2940138"/>
            <a:ext cx="1994100" cy="579900"/>
          </a:xfrm>
          <a:prstGeom prst="rect">
            <a:avLst/>
          </a:prstGeom>
        </p:spPr>
        <p:txBody>
          <a:bodyPr anchorCtr="0" anchor="ctr" bIns="91425" lIns="137150" spcFirstLastPara="1" rIns="137150" wrap="square" tIns="91425">
            <a:noAutofit/>
          </a:bodyPr>
          <a:lstStyle>
            <a:lvl1pPr lvl="0" algn="ctr">
              <a:spcBef>
                <a:spcPts val="0"/>
              </a:spcBef>
              <a:spcAft>
                <a:spcPts val="0"/>
              </a:spcAft>
              <a:buClr>
                <a:schemeClr val="dk1"/>
              </a:buClr>
              <a:buSzPts val="3000"/>
              <a:buFont typeface="Archivo SemiBold"/>
              <a:buNone/>
              <a:defRPr sz="1400">
                <a:latin typeface="Archivo SemiBold"/>
                <a:ea typeface="Archivo SemiBold"/>
                <a:cs typeface="Archivo SemiBold"/>
                <a:sym typeface="Archivo SemiBold"/>
              </a:defRPr>
            </a:lvl1pPr>
            <a:lvl2pPr lvl="1"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2pPr>
            <a:lvl3pPr lvl="2"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3pPr>
            <a:lvl4pPr lvl="3"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4pPr>
            <a:lvl5pPr lvl="4"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5pPr>
            <a:lvl6pPr lvl="5"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6pPr>
            <a:lvl7pPr lvl="6"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7pPr>
            <a:lvl8pPr lvl="7"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8pPr>
            <a:lvl9pPr lvl="8"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9pPr>
          </a:lstStyle>
          <a:p/>
        </p:txBody>
      </p:sp>
      <p:sp>
        <p:nvSpPr>
          <p:cNvPr id="317" name="Google Shape;317;p27"/>
          <p:cNvSpPr txBox="1"/>
          <p:nvPr>
            <p:ph idx="4" type="subTitle"/>
          </p:nvPr>
        </p:nvSpPr>
        <p:spPr>
          <a:xfrm>
            <a:off x="368350" y="3661040"/>
            <a:ext cx="1994100" cy="886800"/>
          </a:xfrm>
          <a:prstGeom prst="rect">
            <a:avLst/>
          </a:prstGeom>
        </p:spPr>
        <p:txBody>
          <a:bodyPr anchorCtr="0" anchor="t" bIns="91425" lIns="137150" spcFirstLastPara="1" rIns="137150" wrap="square" tIns="91425">
            <a:noAutofit/>
          </a:bodyPr>
          <a:lstStyle>
            <a:lvl1pPr lvl="0" algn="ctr">
              <a:spcBef>
                <a:spcPts val="0"/>
              </a:spcBef>
              <a:spcAft>
                <a:spcPts val="0"/>
              </a:spcAft>
              <a:buClr>
                <a:schemeClr val="dk1"/>
              </a:buClr>
              <a:buSzPts val="1000"/>
              <a:buFont typeface="Archivo Light"/>
              <a:buNone/>
              <a:defRPr sz="1000">
                <a:latin typeface="Archivo Light"/>
                <a:ea typeface="Archivo Light"/>
                <a:cs typeface="Archivo Light"/>
                <a:sym typeface="Archivo Light"/>
              </a:defRPr>
            </a:lvl1pPr>
            <a:lvl2pPr lvl="1"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2pPr>
            <a:lvl3pPr lvl="2"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3pPr>
            <a:lvl4pPr lvl="3"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4pPr>
            <a:lvl5pPr lvl="4"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5pPr>
            <a:lvl6pPr lvl="5"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6pPr>
            <a:lvl7pPr lvl="6"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7pPr>
            <a:lvl8pPr lvl="7"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8pPr>
            <a:lvl9pPr lvl="8"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9pPr>
          </a:lstStyle>
          <a:p/>
        </p:txBody>
      </p:sp>
      <p:sp>
        <p:nvSpPr>
          <p:cNvPr id="318" name="Google Shape;318;p27"/>
          <p:cNvSpPr/>
          <p:nvPr>
            <p:ph idx="5" type="pic"/>
          </p:nvPr>
        </p:nvSpPr>
        <p:spPr>
          <a:xfrm>
            <a:off x="687700" y="1295719"/>
            <a:ext cx="1355400" cy="1373100"/>
          </a:xfrm>
          <a:prstGeom prst="ellipse">
            <a:avLst/>
          </a:prstGeom>
          <a:noFill/>
          <a:ln>
            <a:noFill/>
          </a:ln>
        </p:spPr>
      </p:sp>
      <p:sp>
        <p:nvSpPr>
          <p:cNvPr id="319" name="Google Shape;319;p27"/>
          <p:cNvSpPr txBox="1"/>
          <p:nvPr>
            <p:ph idx="6" type="title"/>
          </p:nvPr>
        </p:nvSpPr>
        <p:spPr>
          <a:xfrm>
            <a:off x="6778800" y="2940138"/>
            <a:ext cx="1994100" cy="579900"/>
          </a:xfrm>
          <a:prstGeom prst="rect">
            <a:avLst/>
          </a:prstGeom>
        </p:spPr>
        <p:txBody>
          <a:bodyPr anchorCtr="0" anchor="t" bIns="91425" lIns="137150" spcFirstLastPara="1" rIns="137150" wrap="square" tIns="91425">
            <a:noAutofit/>
          </a:bodyPr>
          <a:lstStyle>
            <a:lvl1pPr lvl="0" algn="ctr">
              <a:spcBef>
                <a:spcPts val="0"/>
              </a:spcBef>
              <a:spcAft>
                <a:spcPts val="0"/>
              </a:spcAft>
              <a:buClr>
                <a:schemeClr val="dk1"/>
              </a:buClr>
              <a:buSzPts val="3000"/>
              <a:buFont typeface="Archivo SemiBold"/>
              <a:buNone/>
              <a:defRPr>
                <a:latin typeface="Archivo SemiBold"/>
                <a:ea typeface="Archivo SemiBold"/>
                <a:cs typeface="Archivo SemiBold"/>
                <a:sym typeface="Archivo SemiBold"/>
              </a:defRPr>
            </a:lvl1pPr>
            <a:lvl2pPr lvl="1"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2pPr>
            <a:lvl3pPr lvl="2"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3pPr>
            <a:lvl4pPr lvl="3"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4pPr>
            <a:lvl5pPr lvl="4"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5pPr>
            <a:lvl6pPr lvl="5"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6pPr>
            <a:lvl7pPr lvl="6"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7pPr>
            <a:lvl8pPr lvl="7"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8pPr>
            <a:lvl9pPr lvl="8"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9pPr>
          </a:lstStyle>
          <a:p/>
        </p:txBody>
      </p:sp>
      <p:sp>
        <p:nvSpPr>
          <p:cNvPr id="320" name="Google Shape;320;p27"/>
          <p:cNvSpPr txBox="1"/>
          <p:nvPr>
            <p:ph idx="7" type="subTitle"/>
          </p:nvPr>
        </p:nvSpPr>
        <p:spPr>
          <a:xfrm>
            <a:off x="6778800" y="3661040"/>
            <a:ext cx="1994100" cy="886800"/>
          </a:xfrm>
          <a:prstGeom prst="rect">
            <a:avLst/>
          </a:prstGeom>
        </p:spPr>
        <p:txBody>
          <a:bodyPr anchorCtr="0" anchor="t" bIns="91425" lIns="137150" spcFirstLastPara="1" rIns="137150" wrap="square" tIns="91425">
            <a:noAutofit/>
          </a:bodyPr>
          <a:lstStyle>
            <a:lvl1pPr lvl="0" algn="ctr">
              <a:spcBef>
                <a:spcPts val="0"/>
              </a:spcBef>
              <a:spcAft>
                <a:spcPts val="0"/>
              </a:spcAft>
              <a:buClr>
                <a:schemeClr val="dk1"/>
              </a:buClr>
              <a:buSzPts val="1000"/>
              <a:buFont typeface="Archivo Light"/>
              <a:buNone/>
              <a:defRPr sz="1000">
                <a:latin typeface="Archivo Light"/>
                <a:ea typeface="Archivo Light"/>
                <a:cs typeface="Archivo Light"/>
                <a:sym typeface="Archivo Light"/>
              </a:defRPr>
            </a:lvl1pPr>
            <a:lvl2pPr lvl="1"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2pPr>
            <a:lvl3pPr lvl="2"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3pPr>
            <a:lvl4pPr lvl="3"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4pPr>
            <a:lvl5pPr lvl="4"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5pPr>
            <a:lvl6pPr lvl="5"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6pPr>
            <a:lvl7pPr lvl="6"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7pPr>
            <a:lvl8pPr lvl="7"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8pPr>
            <a:lvl9pPr lvl="8"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9pPr>
          </a:lstStyle>
          <a:p/>
        </p:txBody>
      </p:sp>
      <p:sp>
        <p:nvSpPr>
          <p:cNvPr id="321" name="Google Shape;321;p27"/>
          <p:cNvSpPr/>
          <p:nvPr>
            <p:ph idx="8" type="pic"/>
          </p:nvPr>
        </p:nvSpPr>
        <p:spPr>
          <a:xfrm>
            <a:off x="7098150" y="1295719"/>
            <a:ext cx="1355400" cy="1373100"/>
          </a:xfrm>
          <a:prstGeom prst="ellipse">
            <a:avLst/>
          </a:prstGeom>
          <a:noFill/>
          <a:ln>
            <a:noFill/>
          </a:ln>
        </p:spPr>
      </p:sp>
      <p:sp>
        <p:nvSpPr>
          <p:cNvPr id="322" name="Google Shape;322;p27"/>
          <p:cNvSpPr txBox="1"/>
          <p:nvPr>
            <p:ph idx="9" type="title"/>
          </p:nvPr>
        </p:nvSpPr>
        <p:spPr>
          <a:xfrm>
            <a:off x="4650558" y="2940138"/>
            <a:ext cx="1994100" cy="579900"/>
          </a:xfrm>
          <a:prstGeom prst="rect">
            <a:avLst/>
          </a:prstGeom>
        </p:spPr>
        <p:txBody>
          <a:bodyPr anchorCtr="0" anchor="t" bIns="91425" lIns="137150" spcFirstLastPara="1" rIns="137150" wrap="square" tIns="91425">
            <a:noAutofit/>
          </a:bodyPr>
          <a:lstStyle>
            <a:lvl1pPr lvl="0" algn="ctr">
              <a:spcBef>
                <a:spcPts val="0"/>
              </a:spcBef>
              <a:spcAft>
                <a:spcPts val="0"/>
              </a:spcAft>
              <a:buClr>
                <a:schemeClr val="dk1"/>
              </a:buClr>
              <a:buSzPts val="3000"/>
              <a:buFont typeface="Archivo SemiBold"/>
              <a:buNone/>
              <a:defRPr>
                <a:latin typeface="Archivo SemiBold"/>
                <a:ea typeface="Archivo SemiBold"/>
                <a:cs typeface="Archivo SemiBold"/>
                <a:sym typeface="Archivo SemiBold"/>
              </a:defRPr>
            </a:lvl1pPr>
            <a:lvl2pPr lvl="1"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2pPr>
            <a:lvl3pPr lvl="2"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3pPr>
            <a:lvl4pPr lvl="3"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4pPr>
            <a:lvl5pPr lvl="4"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5pPr>
            <a:lvl6pPr lvl="5"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6pPr>
            <a:lvl7pPr lvl="6"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7pPr>
            <a:lvl8pPr lvl="7"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8pPr>
            <a:lvl9pPr lvl="8"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9pPr>
          </a:lstStyle>
          <a:p/>
        </p:txBody>
      </p:sp>
      <p:sp>
        <p:nvSpPr>
          <p:cNvPr id="323" name="Google Shape;323;p27"/>
          <p:cNvSpPr txBox="1"/>
          <p:nvPr>
            <p:ph idx="13" type="subTitle"/>
          </p:nvPr>
        </p:nvSpPr>
        <p:spPr>
          <a:xfrm>
            <a:off x="4650558" y="3661040"/>
            <a:ext cx="1994100" cy="886800"/>
          </a:xfrm>
          <a:prstGeom prst="rect">
            <a:avLst/>
          </a:prstGeom>
        </p:spPr>
        <p:txBody>
          <a:bodyPr anchorCtr="0" anchor="t" bIns="91425" lIns="137150" spcFirstLastPara="1" rIns="137150" wrap="square" tIns="91425">
            <a:noAutofit/>
          </a:bodyPr>
          <a:lstStyle>
            <a:lvl1pPr lvl="0" algn="ctr">
              <a:spcBef>
                <a:spcPts val="0"/>
              </a:spcBef>
              <a:spcAft>
                <a:spcPts val="0"/>
              </a:spcAft>
              <a:buClr>
                <a:schemeClr val="dk1"/>
              </a:buClr>
              <a:buSzPts val="1000"/>
              <a:buFont typeface="Archivo Light"/>
              <a:buNone/>
              <a:defRPr sz="1000">
                <a:latin typeface="Archivo Light"/>
                <a:ea typeface="Archivo Light"/>
                <a:cs typeface="Archivo Light"/>
                <a:sym typeface="Archivo Light"/>
              </a:defRPr>
            </a:lvl1pPr>
            <a:lvl2pPr lvl="1"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2pPr>
            <a:lvl3pPr lvl="2"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3pPr>
            <a:lvl4pPr lvl="3"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4pPr>
            <a:lvl5pPr lvl="4"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5pPr>
            <a:lvl6pPr lvl="5"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6pPr>
            <a:lvl7pPr lvl="6"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7pPr>
            <a:lvl8pPr lvl="7"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8pPr>
            <a:lvl9pPr lvl="8" algn="ctr">
              <a:spcBef>
                <a:spcPts val="0"/>
              </a:spcBef>
              <a:spcAft>
                <a:spcPts val="0"/>
              </a:spcAft>
              <a:buClr>
                <a:schemeClr val="dk1"/>
              </a:buClr>
              <a:buSzPts val="1000"/>
              <a:buFont typeface="Archivo Light"/>
              <a:buNone/>
              <a:defRPr sz="1000">
                <a:solidFill>
                  <a:schemeClr val="dk1"/>
                </a:solidFill>
                <a:latin typeface="Archivo Light"/>
                <a:ea typeface="Archivo Light"/>
                <a:cs typeface="Archivo Light"/>
                <a:sym typeface="Archivo Light"/>
              </a:defRPr>
            </a:lvl9pPr>
          </a:lstStyle>
          <a:p/>
        </p:txBody>
      </p:sp>
      <p:sp>
        <p:nvSpPr>
          <p:cNvPr id="324" name="Google Shape;324;p27"/>
          <p:cNvSpPr/>
          <p:nvPr>
            <p:ph idx="14" type="pic"/>
          </p:nvPr>
        </p:nvSpPr>
        <p:spPr>
          <a:xfrm>
            <a:off x="4969667" y="1295719"/>
            <a:ext cx="1355400" cy="1373100"/>
          </a:xfrm>
          <a:prstGeom prst="ellipse">
            <a:avLst/>
          </a:prstGeom>
          <a:noFill/>
          <a:ln>
            <a:noFill/>
          </a:ln>
        </p:spPr>
      </p:sp>
      <p:sp>
        <p:nvSpPr>
          <p:cNvPr id="325" name="Google Shape;325;p27"/>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Archivo"/>
                <a:ea typeface="Archivo"/>
                <a:cs typeface="Archivo"/>
                <a:sym typeface="Archivo"/>
              </a:defRPr>
            </a:lvl1pPr>
            <a:lvl2pPr lvl="1" algn="r">
              <a:buNone/>
              <a:defRPr sz="700">
                <a:solidFill>
                  <a:schemeClr val="dk1"/>
                </a:solidFill>
                <a:latin typeface="Archivo"/>
                <a:ea typeface="Archivo"/>
                <a:cs typeface="Archivo"/>
                <a:sym typeface="Archivo"/>
              </a:defRPr>
            </a:lvl2pPr>
            <a:lvl3pPr lvl="2" algn="r">
              <a:buNone/>
              <a:defRPr sz="700">
                <a:solidFill>
                  <a:schemeClr val="dk1"/>
                </a:solidFill>
                <a:latin typeface="Archivo"/>
                <a:ea typeface="Archivo"/>
                <a:cs typeface="Archivo"/>
                <a:sym typeface="Archivo"/>
              </a:defRPr>
            </a:lvl3pPr>
            <a:lvl4pPr lvl="3" algn="r">
              <a:buNone/>
              <a:defRPr sz="700">
                <a:solidFill>
                  <a:schemeClr val="dk1"/>
                </a:solidFill>
                <a:latin typeface="Archivo"/>
                <a:ea typeface="Archivo"/>
                <a:cs typeface="Archivo"/>
                <a:sym typeface="Archivo"/>
              </a:defRPr>
            </a:lvl4pPr>
            <a:lvl5pPr lvl="4" algn="r">
              <a:buNone/>
              <a:defRPr sz="700">
                <a:solidFill>
                  <a:schemeClr val="dk1"/>
                </a:solidFill>
                <a:latin typeface="Archivo"/>
                <a:ea typeface="Archivo"/>
                <a:cs typeface="Archivo"/>
                <a:sym typeface="Archivo"/>
              </a:defRPr>
            </a:lvl5pPr>
            <a:lvl6pPr lvl="5" algn="r">
              <a:buNone/>
              <a:defRPr sz="700">
                <a:solidFill>
                  <a:schemeClr val="dk1"/>
                </a:solidFill>
                <a:latin typeface="Archivo"/>
                <a:ea typeface="Archivo"/>
                <a:cs typeface="Archivo"/>
                <a:sym typeface="Archivo"/>
              </a:defRPr>
            </a:lvl6pPr>
            <a:lvl7pPr lvl="6" algn="r">
              <a:buNone/>
              <a:defRPr sz="700">
                <a:solidFill>
                  <a:schemeClr val="dk1"/>
                </a:solidFill>
                <a:latin typeface="Archivo"/>
                <a:ea typeface="Archivo"/>
                <a:cs typeface="Archivo"/>
                <a:sym typeface="Archivo"/>
              </a:defRPr>
            </a:lvl7pPr>
            <a:lvl8pPr lvl="7" algn="r">
              <a:buNone/>
              <a:defRPr sz="700">
                <a:solidFill>
                  <a:schemeClr val="dk1"/>
                </a:solidFill>
                <a:latin typeface="Archivo"/>
                <a:ea typeface="Archivo"/>
                <a:cs typeface="Archivo"/>
                <a:sym typeface="Archivo"/>
              </a:defRPr>
            </a:lvl8pPr>
            <a:lvl9pPr lvl="8" algn="r">
              <a:buNone/>
              <a:defRPr sz="700">
                <a:solidFill>
                  <a:schemeClr val="dk1"/>
                </a:solidFill>
                <a:latin typeface="Archivo"/>
                <a:ea typeface="Archivo"/>
                <a:cs typeface="Archivo"/>
                <a:sym typeface="Archivo"/>
              </a:defRPr>
            </a:lvl9pPr>
          </a:lstStyle>
          <a:p>
            <a:pPr indent="0" lvl="0" marL="0" rtl="0" algn="r">
              <a:spcBef>
                <a:spcPts val="0"/>
              </a:spcBef>
              <a:spcAft>
                <a:spcPts val="0"/>
              </a:spcAft>
              <a:buNone/>
            </a:pPr>
            <a:fld id="{00000000-1234-1234-1234-123412341234}" type="slidenum">
              <a:rPr lang="en"/>
              <a:t>‹#›</a:t>
            </a:fld>
            <a:endParaRPr/>
          </a:p>
        </p:txBody>
      </p:sp>
      <p:sp>
        <p:nvSpPr>
          <p:cNvPr id="326" name="Google Shape;326;p27"/>
          <p:cNvSpPr txBox="1"/>
          <p:nvPr>
            <p:ph idx="15"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Archivo"/>
              <a:buNone/>
              <a:defRPr sz="7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327" name="Google Shape;327;p27"/>
          <p:cNvSpPr txBox="1"/>
          <p:nvPr>
            <p:ph idx="16" type="subTitle"/>
          </p:nvPr>
        </p:nvSpPr>
        <p:spPr>
          <a:xfrm>
            <a:off x="361975" y="539900"/>
            <a:ext cx="8367600" cy="318600"/>
          </a:xfrm>
          <a:prstGeom prst="rect">
            <a:avLst/>
          </a:prstGeom>
        </p:spPr>
        <p:txBody>
          <a:bodyPr anchorCtr="0" anchor="b" bIns="0" lIns="0" spcFirstLastPara="1" rIns="0" wrap="square" tIns="0">
            <a:spAutoFit/>
          </a:bodyPr>
          <a:lstStyle>
            <a:lvl1pPr lvl="0">
              <a:spcBef>
                <a:spcPts val="0"/>
              </a:spcBef>
              <a:spcAft>
                <a:spcPts val="0"/>
              </a:spcAft>
              <a:buClr>
                <a:schemeClr val="dk1"/>
              </a:buClr>
              <a:buSzPts val="2000"/>
              <a:buFont typeface="Archivo"/>
              <a:buNone/>
              <a:defRPr sz="2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 Alt 2">
  <p:cSld name="CUSTOM_6">
    <p:bg>
      <p:bgPr>
        <a:solidFill>
          <a:schemeClr val="dk1"/>
        </a:solidFill>
      </p:bgPr>
    </p:bg>
    <p:spTree>
      <p:nvGrpSpPr>
        <p:cNvPr id="328" name="Shape 328"/>
        <p:cNvGrpSpPr/>
        <p:nvPr/>
      </p:nvGrpSpPr>
      <p:grpSpPr>
        <a:xfrm>
          <a:off x="0" y="0"/>
          <a:ext cx="0" cy="0"/>
          <a:chOff x="0" y="0"/>
          <a:chExt cx="0" cy="0"/>
        </a:xfrm>
      </p:grpSpPr>
      <p:pic>
        <p:nvPicPr>
          <p:cNvPr id="329" name="Google Shape;329;p28"/>
          <p:cNvPicPr preferRelativeResize="0"/>
          <p:nvPr/>
        </p:nvPicPr>
        <p:blipFill>
          <a:blip r:embed="rId2">
            <a:alphaModFix/>
          </a:blip>
          <a:stretch>
            <a:fillRect/>
          </a:stretch>
        </p:blipFill>
        <p:spPr>
          <a:xfrm>
            <a:off x="0" y="0"/>
            <a:ext cx="9144000" cy="5143500"/>
          </a:xfrm>
          <a:prstGeom prst="rect">
            <a:avLst/>
          </a:prstGeom>
          <a:noFill/>
          <a:ln>
            <a:noFill/>
          </a:ln>
        </p:spPr>
      </p:pic>
      <p:sp>
        <p:nvSpPr>
          <p:cNvPr id="330" name="Google Shape;330;p28"/>
          <p:cNvSpPr/>
          <p:nvPr>
            <p:ph idx="2" type="pic"/>
          </p:nvPr>
        </p:nvSpPr>
        <p:spPr>
          <a:xfrm>
            <a:off x="361975" y="2991074"/>
            <a:ext cx="1994400" cy="1147500"/>
          </a:xfrm>
          <a:prstGeom prst="roundRect">
            <a:avLst>
              <a:gd fmla="val 7060" name="adj"/>
            </a:avLst>
          </a:prstGeom>
          <a:noFill/>
          <a:ln>
            <a:noFill/>
          </a:ln>
        </p:spPr>
      </p:sp>
      <p:sp>
        <p:nvSpPr>
          <p:cNvPr id="331" name="Google Shape;331;p28"/>
          <p:cNvSpPr/>
          <p:nvPr>
            <p:ph idx="3" type="pic"/>
          </p:nvPr>
        </p:nvSpPr>
        <p:spPr>
          <a:xfrm>
            <a:off x="361975" y="1066100"/>
            <a:ext cx="1994400" cy="1209600"/>
          </a:xfrm>
          <a:prstGeom prst="roundRect">
            <a:avLst>
              <a:gd fmla="val 7060" name="adj"/>
            </a:avLst>
          </a:prstGeom>
          <a:noFill/>
          <a:ln>
            <a:noFill/>
          </a:ln>
        </p:spPr>
      </p:sp>
      <p:sp>
        <p:nvSpPr>
          <p:cNvPr id="332" name="Google Shape;332;p28"/>
          <p:cNvSpPr txBox="1"/>
          <p:nvPr>
            <p:ph type="title"/>
          </p:nvPr>
        </p:nvSpPr>
        <p:spPr>
          <a:xfrm>
            <a:off x="361975" y="4268750"/>
            <a:ext cx="1994400" cy="511200"/>
          </a:xfrm>
          <a:prstGeom prst="rect">
            <a:avLst/>
          </a:prstGeom>
        </p:spPr>
        <p:txBody>
          <a:bodyPr anchorCtr="0" anchor="t" bIns="91425" lIns="91425" spcFirstLastPara="1" rIns="91425" wrap="square" tIns="0">
            <a:noAutofit/>
          </a:bodyPr>
          <a:lstStyle>
            <a:lvl1pPr lvl="0" algn="ctr">
              <a:spcBef>
                <a:spcPts val="0"/>
              </a:spcBef>
              <a:spcAft>
                <a:spcPts val="0"/>
              </a:spcAft>
              <a:buClr>
                <a:schemeClr val="dk1"/>
              </a:buClr>
              <a:buSzPts val="3000"/>
              <a:buFont typeface="Archivo SemiBold"/>
              <a:buNone/>
              <a:defRPr>
                <a:latin typeface="Archivo SemiBold"/>
                <a:ea typeface="Archivo SemiBold"/>
                <a:cs typeface="Archivo SemiBold"/>
                <a:sym typeface="Archivo SemiBold"/>
              </a:defRPr>
            </a:lvl1pPr>
            <a:lvl2pPr lvl="1"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2pPr>
            <a:lvl3pPr lvl="2"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3pPr>
            <a:lvl4pPr lvl="3"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4pPr>
            <a:lvl5pPr lvl="4"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5pPr>
            <a:lvl6pPr lvl="5"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6pPr>
            <a:lvl7pPr lvl="6"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7pPr>
            <a:lvl8pPr lvl="7"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8pPr>
            <a:lvl9pPr lvl="8"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9pPr>
          </a:lstStyle>
          <a:p/>
        </p:txBody>
      </p:sp>
      <p:sp>
        <p:nvSpPr>
          <p:cNvPr id="333" name="Google Shape;333;p28"/>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Archivo"/>
                <a:ea typeface="Archivo"/>
                <a:cs typeface="Archivo"/>
                <a:sym typeface="Archivo"/>
              </a:defRPr>
            </a:lvl1pPr>
            <a:lvl2pPr lvl="1" algn="r">
              <a:buNone/>
              <a:defRPr sz="700">
                <a:solidFill>
                  <a:schemeClr val="dk1"/>
                </a:solidFill>
                <a:latin typeface="Archivo"/>
                <a:ea typeface="Archivo"/>
                <a:cs typeface="Archivo"/>
                <a:sym typeface="Archivo"/>
              </a:defRPr>
            </a:lvl2pPr>
            <a:lvl3pPr lvl="2" algn="r">
              <a:buNone/>
              <a:defRPr sz="700">
                <a:solidFill>
                  <a:schemeClr val="dk1"/>
                </a:solidFill>
                <a:latin typeface="Archivo"/>
                <a:ea typeface="Archivo"/>
                <a:cs typeface="Archivo"/>
                <a:sym typeface="Archivo"/>
              </a:defRPr>
            </a:lvl3pPr>
            <a:lvl4pPr lvl="3" algn="r">
              <a:buNone/>
              <a:defRPr sz="700">
                <a:solidFill>
                  <a:schemeClr val="dk1"/>
                </a:solidFill>
                <a:latin typeface="Archivo"/>
                <a:ea typeface="Archivo"/>
                <a:cs typeface="Archivo"/>
                <a:sym typeface="Archivo"/>
              </a:defRPr>
            </a:lvl4pPr>
            <a:lvl5pPr lvl="4" algn="r">
              <a:buNone/>
              <a:defRPr sz="700">
                <a:solidFill>
                  <a:schemeClr val="dk1"/>
                </a:solidFill>
                <a:latin typeface="Archivo"/>
                <a:ea typeface="Archivo"/>
                <a:cs typeface="Archivo"/>
                <a:sym typeface="Archivo"/>
              </a:defRPr>
            </a:lvl5pPr>
            <a:lvl6pPr lvl="5" algn="r">
              <a:buNone/>
              <a:defRPr sz="700">
                <a:solidFill>
                  <a:schemeClr val="dk1"/>
                </a:solidFill>
                <a:latin typeface="Archivo"/>
                <a:ea typeface="Archivo"/>
                <a:cs typeface="Archivo"/>
                <a:sym typeface="Archivo"/>
              </a:defRPr>
            </a:lvl6pPr>
            <a:lvl7pPr lvl="6" algn="r">
              <a:buNone/>
              <a:defRPr sz="700">
                <a:solidFill>
                  <a:schemeClr val="dk1"/>
                </a:solidFill>
                <a:latin typeface="Archivo"/>
                <a:ea typeface="Archivo"/>
                <a:cs typeface="Archivo"/>
                <a:sym typeface="Archivo"/>
              </a:defRPr>
            </a:lvl7pPr>
            <a:lvl8pPr lvl="7" algn="r">
              <a:buNone/>
              <a:defRPr sz="700">
                <a:solidFill>
                  <a:schemeClr val="dk1"/>
                </a:solidFill>
                <a:latin typeface="Archivo"/>
                <a:ea typeface="Archivo"/>
                <a:cs typeface="Archivo"/>
                <a:sym typeface="Archivo"/>
              </a:defRPr>
            </a:lvl8pPr>
            <a:lvl9pPr lvl="8" algn="r">
              <a:buNone/>
              <a:defRPr sz="700">
                <a:solidFill>
                  <a:schemeClr val="dk1"/>
                </a:solidFill>
                <a:latin typeface="Archivo"/>
                <a:ea typeface="Archivo"/>
                <a:cs typeface="Archivo"/>
                <a:sym typeface="Archivo"/>
              </a:defRPr>
            </a:lvl9pPr>
          </a:lstStyle>
          <a:p>
            <a:pPr indent="0" lvl="0" marL="0" rtl="0" algn="r">
              <a:spcBef>
                <a:spcPts val="0"/>
              </a:spcBef>
              <a:spcAft>
                <a:spcPts val="0"/>
              </a:spcAft>
              <a:buNone/>
            </a:pPr>
            <a:fld id="{00000000-1234-1234-1234-123412341234}" type="slidenum">
              <a:rPr lang="en"/>
              <a:t>‹#›</a:t>
            </a:fld>
            <a:endParaRPr/>
          </a:p>
        </p:txBody>
      </p:sp>
      <p:sp>
        <p:nvSpPr>
          <p:cNvPr id="334" name="Google Shape;334;p28"/>
          <p:cNvSpPr txBox="1"/>
          <p:nvPr>
            <p:ph idx="1"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Archivo"/>
              <a:buNone/>
              <a:defRPr sz="7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335" name="Google Shape;335;p28"/>
          <p:cNvSpPr txBox="1"/>
          <p:nvPr>
            <p:ph idx="4" type="title"/>
          </p:nvPr>
        </p:nvSpPr>
        <p:spPr>
          <a:xfrm>
            <a:off x="362125" y="2292638"/>
            <a:ext cx="1994100" cy="579900"/>
          </a:xfrm>
          <a:prstGeom prst="rect">
            <a:avLst/>
          </a:prstGeom>
        </p:spPr>
        <p:txBody>
          <a:bodyPr anchorCtr="0" anchor="ctr" bIns="91425" lIns="137150" spcFirstLastPara="1" rIns="137150" wrap="square" tIns="91425">
            <a:noAutofit/>
          </a:bodyPr>
          <a:lstStyle>
            <a:lvl1pPr lvl="0" algn="ctr">
              <a:spcBef>
                <a:spcPts val="0"/>
              </a:spcBef>
              <a:spcAft>
                <a:spcPts val="0"/>
              </a:spcAft>
              <a:buClr>
                <a:schemeClr val="dk1"/>
              </a:buClr>
              <a:buSzPts val="3000"/>
              <a:buFont typeface="Archivo SemiBold"/>
              <a:buNone/>
              <a:defRPr sz="1400">
                <a:latin typeface="Archivo SemiBold"/>
                <a:ea typeface="Archivo SemiBold"/>
                <a:cs typeface="Archivo SemiBold"/>
                <a:sym typeface="Archivo SemiBold"/>
              </a:defRPr>
            </a:lvl1pPr>
            <a:lvl2pPr lvl="1"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2pPr>
            <a:lvl3pPr lvl="2"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3pPr>
            <a:lvl4pPr lvl="3"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4pPr>
            <a:lvl5pPr lvl="4"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5pPr>
            <a:lvl6pPr lvl="5"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6pPr>
            <a:lvl7pPr lvl="6"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7pPr>
            <a:lvl8pPr lvl="7"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8pPr>
            <a:lvl9pPr lvl="8"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9pPr>
          </a:lstStyle>
          <a:p/>
        </p:txBody>
      </p:sp>
      <p:sp>
        <p:nvSpPr>
          <p:cNvPr id="336" name="Google Shape;336;p28"/>
          <p:cNvSpPr/>
          <p:nvPr>
            <p:ph idx="5" type="pic"/>
          </p:nvPr>
        </p:nvSpPr>
        <p:spPr>
          <a:xfrm>
            <a:off x="2499750" y="2991074"/>
            <a:ext cx="1994400" cy="1147500"/>
          </a:xfrm>
          <a:prstGeom prst="roundRect">
            <a:avLst>
              <a:gd fmla="val 7060" name="adj"/>
            </a:avLst>
          </a:prstGeom>
          <a:noFill/>
          <a:ln>
            <a:noFill/>
          </a:ln>
        </p:spPr>
      </p:sp>
      <p:sp>
        <p:nvSpPr>
          <p:cNvPr id="337" name="Google Shape;337;p28"/>
          <p:cNvSpPr/>
          <p:nvPr>
            <p:ph idx="6" type="pic"/>
          </p:nvPr>
        </p:nvSpPr>
        <p:spPr>
          <a:xfrm>
            <a:off x="2499750" y="1066100"/>
            <a:ext cx="1994400" cy="1209600"/>
          </a:xfrm>
          <a:prstGeom prst="roundRect">
            <a:avLst>
              <a:gd fmla="val 7060" name="adj"/>
            </a:avLst>
          </a:prstGeom>
          <a:noFill/>
          <a:ln>
            <a:noFill/>
          </a:ln>
        </p:spPr>
      </p:sp>
      <p:sp>
        <p:nvSpPr>
          <p:cNvPr id="338" name="Google Shape;338;p28"/>
          <p:cNvSpPr txBox="1"/>
          <p:nvPr>
            <p:ph idx="7" type="title"/>
          </p:nvPr>
        </p:nvSpPr>
        <p:spPr>
          <a:xfrm>
            <a:off x="2499750" y="4268750"/>
            <a:ext cx="1994400" cy="511200"/>
          </a:xfrm>
          <a:prstGeom prst="rect">
            <a:avLst/>
          </a:prstGeom>
        </p:spPr>
        <p:txBody>
          <a:bodyPr anchorCtr="0" anchor="t" bIns="91425" lIns="91425" spcFirstLastPara="1" rIns="91425" wrap="square" tIns="0">
            <a:noAutofit/>
          </a:bodyPr>
          <a:lstStyle>
            <a:lvl1pPr lvl="0" algn="ctr">
              <a:spcBef>
                <a:spcPts val="0"/>
              </a:spcBef>
              <a:spcAft>
                <a:spcPts val="0"/>
              </a:spcAft>
              <a:buClr>
                <a:schemeClr val="dk1"/>
              </a:buClr>
              <a:buSzPts val="3000"/>
              <a:buFont typeface="Archivo SemiBold"/>
              <a:buNone/>
              <a:defRPr>
                <a:latin typeface="Archivo SemiBold"/>
                <a:ea typeface="Archivo SemiBold"/>
                <a:cs typeface="Archivo SemiBold"/>
                <a:sym typeface="Archivo SemiBold"/>
              </a:defRPr>
            </a:lvl1pPr>
            <a:lvl2pPr lvl="1"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2pPr>
            <a:lvl3pPr lvl="2"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3pPr>
            <a:lvl4pPr lvl="3"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4pPr>
            <a:lvl5pPr lvl="4"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5pPr>
            <a:lvl6pPr lvl="5"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6pPr>
            <a:lvl7pPr lvl="6"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7pPr>
            <a:lvl8pPr lvl="7"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8pPr>
            <a:lvl9pPr lvl="8"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9pPr>
          </a:lstStyle>
          <a:p/>
        </p:txBody>
      </p:sp>
      <p:sp>
        <p:nvSpPr>
          <p:cNvPr id="339" name="Google Shape;339;p28"/>
          <p:cNvSpPr txBox="1"/>
          <p:nvPr>
            <p:ph idx="8" type="title"/>
          </p:nvPr>
        </p:nvSpPr>
        <p:spPr>
          <a:xfrm>
            <a:off x="2499900" y="2292638"/>
            <a:ext cx="1994100" cy="579900"/>
          </a:xfrm>
          <a:prstGeom prst="rect">
            <a:avLst/>
          </a:prstGeom>
        </p:spPr>
        <p:txBody>
          <a:bodyPr anchorCtr="0" anchor="t" bIns="91425" lIns="137150" spcFirstLastPara="1" rIns="137150" wrap="square" tIns="91425">
            <a:noAutofit/>
          </a:bodyPr>
          <a:lstStyle>
            <a:lvl1pPr lvl="0" algn="ctr">
              <a:spcBef>
                <a:spcPts val="0"/>
              </a:spcBef>
              <a:spcAft>
                <a:spcPts val="0"/>
              </a:spcAft>
              <a:buClr>
                <a:schemeClr val="dk1"/>
              </a:buClr>
              <a:buSzPts val="3000"/>
              <a:buFont typeface="Archivo SemiBold"/>
              <a:buNone/>
              <a:defRPr>
                <a:latin typeface="Archivo SemiBold"/>
                <a:ea typeface="Archivo SemiBold"/>
                <a:cs typeface="Archivo SemiBold"/>
                <a:sym typeface="Archivo SemiBold"/>
              </a:defRPr>
            </a:lvl1pPr>
            <a:lvl2pPr lvl="1"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2pPr>
            <a:lvl3pPr lvl="2"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3pPr>
            <a:lvl4pPr lvl="3"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4pPr>
            <a:lvl5pPr lvl="4"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5pPr>
            <a:lvl6pPr lvl="5"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6pPr>
            <a:lvl7pPr lvl="6"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7pPr>
            <a:lvl8pPr lvl="7"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8pPr>
            <a:lvl9pPr lvl="8"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9pPr>
          </a:lstStyle>
          <a:p/>
        </p:txBody>
      </p:sp>
      <p:sp>
        <p:nvSpPr>
          <p:cNvPr id="340" name="Google Shape;340;p28"/>
          <p:cNvSpPr/>
          <p:nvPr>
            <p:ph idx="9" type="pic"/>
          </p:nvPr>
        </p:nvSpPr>
        <p:spPr>
          <a:xfrm>
            <a:off x="4637525" y="2991074"/>
            <a:ext cx="1994400" cy="1147500"/>
          </a:xfrm>
          <a:prstGeom prst="roundRect">
            <a:avLst>
              <a:gd fmla="val 7060" name="adj"/>
            </a:avLst>
          </a:prstGeom>
          <a:noFill/>
          <a:ln>
            <a:noFill/>
          </a:ln>
        </p:spPr>
      </p:sp>
      <p:sp>
        <p:nvSpPr>
          <p:cNvPr id="341" name="Google Shape;341;p28"/>
          <p:cNvSpPr/>
          <p:nvPr>
            <p:ph idx="13" type="pic"/>
          </p:nvPr>
        </p:nvSpPr>
        <p:spPr>
          <a:xfrm>
            <a:off x="4637525" y="1066100"/>
            <a:ext cx="1994400" cy="1209600"/>
          </a:xfrm>
          <a:prstGeom prst="roundRect">
            <a:avLst>
              <a:gd fmla="val 7060" name="adj"/>
            </a:avLst>
          </a:prstGeom>
          <a:noFill/>
          <a:ln>
            <a:noFill/>
          </a:ln>
        </p:spPr>
      </p:sp>
      <p:sp>
        <p:nvSpPr>
          <p:cNvPr id="342" name="Google Shape;342;p28"/>
          <p:cNvSpPr txBox="1"/>
          <p:nvPr>
            <p:ph idx="14" type="title"/>
          </p:nvPr>
        </p:nvSpPr>
        <p:spPr>
          <a:xfrm>
            <a:off x="4637525" y="4268750"/>
            <a:ext cx="1994400" cy="511200"/>
          </a:xfrm>
          <a:prstGeom prst="rect">
            <a:avLst/>
          </a:prstGeom>
        </p:spPr>
        <p:txBody>
          <a:bodyPr anchorCtr="0" anchor="t" bIns="91425" lIns="91425" spcFirstLastPara="1" rIns="91425" wrap="square" tIns="0">
            <a:noAutofit/>
          </a:bodyPr>
          <a:lstStyle>
            <a:lvl1pPr lvl="0" algn="ctr">
              <a:spcBef>
                <a:spcPts val="0"/>
              </a:spcBef>
              <a:spcAft>
                <a:spcPts val="0"/>
              </a:spcAft>
              <a:buClr>
                <a:schemeClr val="dk1"/>
              </a:buClr>
              <a:buSzPts val="3000"/>
              <a:buFont typeface="Archivo SemiBold"/>
              <a:buNone/>
              <a:defRPr>
                <a:latin typeface="Archivo SemiBold"/>
                <a:ea typeface="Archivo SemiBold"/>
                <a:cs typeface="Archivo SemiBold"/>
                <a:sym typeface="Archivo SemiBold"/>
              </a:defRPr>
            </a:lvl1pPr>
            <a:lvl2pPr lvl="1"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2pPr>
            <a:lvl3pPr lvl="2"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3pPr>
            <a:lvl4pPr lvl="3"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4pPr>
            <a:lvl5pPr lvl="4"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5pPr>
            <a:lvl6pPr lvl="5"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6pPr>
            <a:lvl7pPr lvl="6"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7pPr>
            <a:lvl8pPr lvl="7"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8pPr>
            <a:lvl9pPr lvl="8"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9pPr>
          </a:lstStyle>
          <a:p/>
        </p:txBody>
      </p:sp>
      <p:sp>
        <p:nvSpPr>
          <p:cNvPr id="343" name="Google Shape;343;p28"/>
          <p:cNvSpPr txBox="1"/>
          <p:nvPr>
            <p:ph idx="15" type="title"/>
          </p:nvPr>
        </p:nvSpPr>
        <p:spPr>
          <a:xfrm>
            <a:off x="4637675" y="2292638"/>
            <a:ext cx="1994100" cy="579900"/>
          </a:xfrm>
          <a:prstGeom prst="rect">
            <a:avLst/>
          </a:prstGeom>
        </p:spPr>
        <p:txBody>
          <a:bodyPr anchorCtr="0" anchor="t" bIns="91425" lIns="137150" spcFirstLastPara="1" rIns="137150" wrap="square" tIns="91425">
            <a:noAutofit/>
          </a:bodyPr>
          <a:lstStyle>
            <a:lvl1pPr lvl="0" algn="ctr">
              <a:spcBef>
                <a:spcPts val="0"/>
              </a:spcBef>
              <a:spcAft>
                <a:spcPts val="0"/>
              </a:spcAft>
              <a:buClr>
                <a:schemeClr val="dk1"/>
              </a:buClr>
              <a:buSzPts val="3000"/>
              <a:buFont typeface="Archivo SemiBold"/>
              <a:buNone/>
              <a:defRPr>
                <a:latin typeface="Archivo SemiBold"/>
                <a:ea typeface="Archivo SemiBold"/>
                <a:cs typeface="Archivo SemiBold"/>
                <a:sym typeface="Archivo SemiBold"/>
              </a:defRPr>
            </a:lvl1pPr>
            <a:lvl2pPr lvl="1"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2pPr>
            <a:lvl3pPr lvl="2"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3pPr>
            <a:lvl4pPr lvl="3"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4pPr>
            <a:lvl5pPr lvl="4"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5pPr>
            <a:lvl6pPr lvl="5"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6pPr>
            <a:lvl7pPr lvl="6"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7pPr>
            <a:lvl8pPr lvl="7"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8pPr>
            <a:lvl9pPr lvl="8"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9pPr>
          </a:lstStyle>
          <a:p/>
        </p:txBody>
      </p:sp>
      <p:sp>
        <p:nvSpPr>
          <p:cNvPr id="344" name="Google Shape;344;p28"/>
          <p:cNvSpPr/>
          <p:nvPr>
            <p:ph idx="16" type="pic"/>
          </p:nvPr>
        </p:nvSpPr>
        <p:spPr>
          <a:xfrm>
            <a:off x="6775300" y="2991074"/>
            <a:ext cx="1994400" cy="1147500"/>
          </a:xfrm>
          <a:prstGeom prst="roundRect">
            <a:avLst>
              <a:gd fmla="val 7060" name="adj"/>
            </a:avLst>
          </a:prstGeom>
          <a:noFill/>
          <a:ln>
            <a:noFill/>
          </a:ln>
        </p:spPr>
      </p:sp>
      <p:sp>
        <p:nvSpPr>
          <p:cNvPr id="345" name="Google Shape;345;p28"/>
          <p:cNvSpPr/>
          <p:nvPr>
            <p:ph idx="17" type="pic"/>
          </p:nvPr>
        </p:nvSpPr>
        <p:spPr>
          <a:xfrm>
            <a:off x="6775300" y="1066100"/>
            <a:ext cx="1994400" cy="1209600"/>
          </a:xfrm>
          <a:prstGeom prst="roundRect">
            <a:avLst>
              <a:gd fmla="val 7060" name="adj"/>
            </a:avLst>
          </a:prstGeom>
          <a:noFill/>
          <a:ln>
            <a:noFill/>
          </a:ln>
        </p:spPr>
      </p:sp>
      <p:sp>
        <p:nvSpPr>
          <p:cNvPr id="346" name="Google Shape;346;p28"/>
          <p:cNvSpPr txBox="1"/>
          <p:nvPr>
            <p:ph idx="18" type="title"/>
          </p:nvPr>
        </p:nvSpPr>
        <p:spPr>
          <a:xfrm>
            <a:off x="6775300" y="4268750"/>
            <a:ext cx="1994400" cy="511200"/>
          </a:xfrm>
          <a:prstGeom prst="rect">
            <a:avLst/>
          </a:prstGeom>
        </p:spPr>
        <p:txBody>
          <a:bodyPr anchorCtr="0" anchor="t" bIns="91425" lIns="91425" spcFirstLastPara="1" rIns="91425" wrap="square" tIns="0">
            <a:noAutofit/>
          </a:bodyPr>
          <a:lstStyle>
            <a:lvl1pPr lvl="0" algn="ctr">
              <a:spcBef>
                <a:spcPts val="0"/>
              </a:spcBef>
              <a:spcAft>
                <a:spcPts val="0"/>
              </a:spcAft>
              <a:buClr>
                <a:schemeClr val="dk1"/>
              </a:buClr>
              <a:buSzPts val="3000"/>
              <a:buFont typeface="Archivo SemiBold"/>
              <a:buNone/>
              <a:defRPr>
                <a:latin typeface="Archivo SemiBold"/>
                <a:ea typeface="Archivo SemiBold"/>
                <a:cs typeface="Archivo SemiBold"/>
                <a:sym typeface="Archivo SemiBold"/>
              </a:defRPr>
            </a:lvl1pPr>
            <a:lvl2pPr lvl="1"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2pPr>
            <a:lvl3pPr lvl="2"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3pPr>
            <a:lvl4pPr lvl="3"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4pPr>
            <a:lvl5pPr lvl="4"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5pPr>
            <a:lvl6pPr lvl="5"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6pPr>
            <a:lvl7pPr lvl="6"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7pPr>
            <a:lvl8pPr lvl="7"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8pPr>
            <a:lvl9pPr lvl="8"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9pPr>
          </a:lstStyle>
          <a:p/>
        </p:txBody>
      </p:sp>
      <p:sp>
        <p:nvSpPr>
          <p:cNvPr id="347" name="Google Shape;347;p28"/>
          <p:cNvSpPr txBox="1"/>
          <p:nvPr>
            <p:ph idx="19" type="title"/>
          </p:nvPr>
        </p:nvSpPr>
        <p:spPr>
          <a:xfrm>
            <a:off x="6775450" y="2292638"/>
            <a:ext cx="1994100" cy="579900"/>
          </a:xfrm>
          <a:prstGeom prst="rect">
            <a:avLst/>
          </a:prstGeom>
        </p:spPr>
        <p:txBody>
          <a:bodyPr anchorCtr="0" anchor="t" bIns="91425" lIns="137150" spcFirstLastPara="1" rIns="137150" wrap="square" tIns="91425">
            <a:noAutofit/>
          </a:bodyPr>
          <a:lstStyle>
            <a:lvl1pPr lvl="0" algn="ctr">
              <a:spcBef>
                <a:spcPts val="0"/>
              </a:spcBef>
              <a:spcAft>
                <a:spcPts val="0"/>
              </a:spcAft>
              <a:buClr>
                <a:schemeClr val="dk1"/>
              </a:buClr>
              <a:buSzPts val="3000"/>
              <a:buFont typeface="Archivo SemiBold"/>
              <a:buNone/>
              <a:defRPr>
                <a:latin typeface="Archivo SemiBold"/>
                <a:ea typeface="Archivo SemiBold"/>
                <a:cs typeface="Archivo SemiBold"/>
                <a:sym typeface="Archivo SemiBold"/>
              </a:defRPr>
            </a:lvl1pPr>
            <a:lvl2pPr lvl="1"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2pPr>
            <a:lvl3pPr lvl="2"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3pPr>
            <a:lvl4pPr lvl="3"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4pPr>
            <a:lvl5pPr lvl="4"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5pPr>
            <a:lvl6pPr lvl="5"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6pPr>
            <a:lvl7pPr lvl="6"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7pPr>
            <a:lvl8pPr lvl="7"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8pPr>
            <a:lvl9pPr lvl="8" algn="ctr">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9pPr>
          </a:lstStyle>
          <a:p/>
        </p:txBody>
      </p:sp>
      <p:sp>
        <p:nvSpPr>
          <p:cNvPr id="348" name="Google Shape;348;p28"/>
          <p:cNvSpPr txBox="1"/>
          <p:nvPr>
            <p:ph idx="20" type="subTitle"/>
          </p:nvPr>
        </p:nvSpPr>
        <p:spPr>
          <a:xfrm>
            <a:off x="361975" y="539900"/>
            <a:ext cx="8367600" cy="318600"/>
          </a:xfrm>
          <a:prstGeom prst="rect">
            <a:avLst/>
          </a:prstGeom>
        </p:spPr>
        <p:txBody>
          <a:bodyPr anchorCtr="0" anchor="b" bIns="0" lIns="0" spcFirstLastPara="1" rIns="0" wrap="square" tIns="0">
            <a:spAutoFit/>
          </a:bodyPr>
          <a:lstStyle>
            <a:lvl1pPr lvl="0">
              <a:spcBef>
                <a:spcPts val="0"/>
              </a:spcBef>
              <a:spcAft>
                <a:spcPts val="0"/>
              </a:spcAft>
              <a:buClr>
                <a:schemeClr val="dk1"/>
              </a:buClr>
              <a:buSzPts val="2000"/>
              <a:buFont typeface="Archivo"/>
              <a:buNone/>
              <a:defRPr sz="2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349" name="Shape 349"/>
        <p:cNvGrpSpPr/>
        <p:nvPr/>
      </p:nvGrpSpPr>
      <p:grpSpPr>
        <a:xfrm>
          <a:off x="0" y="0"/>
          <a:ext cx="0" cy="0"/>
          <a:chOff x="0" y="0"/>
          <a:chExt cx="0" cy="0"/>
        </a:xfrm>
      </p:grpSpPr>
      <p:sp>
        <p:nvSpPr>
          <p:cNvPr id="350" name="Google Shape;350;p29"/>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351" name="Google Shape;351;p29"/>
          <p:cNvSpPr txBox="1"/>
          <p:nvPr>
            <p:ph idx="1" type="subTitle"/>
          </p:nvPr>
        </p:nvSpPr>
        <p:spPr>
          <a:xfrm>
            <a:off x="311700" y="2834125"/>
            <a:ext cx="8520600" cy="792600"/>
          </a:xfrm>
          <a:prstGeom prst="rect">
            <a:avLst/>
          </a:prstGeom>
        </p:spPr>
        <p:txBody>
          <a:bodyPr anchorCtr="0" anchor="t" bIns="91425" lIns="0" spcFirstLastPara="1" rIns="91425" wrap="square" tIns="91425">
            <a:noAutofit/>
          </a:bodyPr>
          <a:lstStyle>
            <a:lvl1pPr lvl="0" algn="ctr">
              <a:spcBef>
                <a:spcPts val="0"/>
              </a:spcBef>
              <a:spcAft>
                <a:spcPts val="0"/>
              </a:spcAft>
              <a:buSzPts val="2800"/>
              <a:buNone/>
              <a:defRPr sz="2800"/>
            </a:lvl1pPr>
            <a:lvl2pPr lvl="1" algn="ctr">
              <a:spcBef>
                <a:spcPts val="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352" name="Shape 352"/>
        <p:cNvGrpSpPr/>
        <p:nvPr/>
      </p:nvGrpSpPr>
      <p:grpSpPr>
        <a:xfrm>
          <a:off x="0" y="0"/>
          <a:ext cx="0" cy="0"/>
          <a:chOff x="0" y="0"/>
          <a:chExt cx="0" cy="0"/>
        </a:xfrm>
      </p:grpSpPr>
      <p:sp>
        <p:nvSpPr>
          <p:cNvPr id="353" name="Google Shape;353;p30"/>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 Alt 3">
  <p:cSld name="CUSTOM_24">
    <p:spTree>
      <p:nvGrpSpPr>
        <p:cNvPr id="20" name="Shape 20"/>
        <p:cNvGrpSpPr/>
        <p:nvPr/>
      </p:nvGrpSpPr>
      <p:grpSpPr>
        <a:xfrm>
          <a:off x="0" y="0"/>
          <a:ext cx="0" cy="0"/>
          <a:chOff x="0" y="0"/>
          <a:chExt cx="0" cy="0"/>
        </a:xfrm>
      </p:grpSpPr>
      <p:pic>
        <p:nvPicPr>
          <p:cNvPr id="21" name="Google Shape;21;p4"/>
          <p:cNvPicPr preferRelativeResize="0"/>
          <p:nvPr/>
        </p:nvPicPr>
        <p:blipFill>
          <a:blip r:embed="rId2">
            <a:alphaModFix/>
          </a:blip>
          <a:stretch>
            <a:fillRect/>
          </a:stretch>
        </p:blipFill>
        <p:spPr>
          <a:xfrm>
            <a:off x="0" y="0"/>
            <a:ext cx="9144000" cy="5143500"/>
          </a:xfrm>
          <a:prstGeom prst="rect">
            <a:avLst/>
          </a:prstGeom>
          <a:noFill/>
          <a:ln>
            <a:noFill/>
          </a:ln>
        </p:spPr>
      </p:pic>
      <p:sp>
        <p:nvSpPr>
          <p:cNvPr id="22" name="Google Shape;22;p4"/>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Archivo"/>
                <a:ea typeface="Archivo"/>
                <a:cs typeface="Archivo"/>
                <a:sym typeface="Archivo"/>
              </a:defRPr>
            </a:lvl1pPr>
            <a:lvl2pPr lvl="1" algn="r">
              <a:buNone/>
              <a:defRPr sz="700">
                <a:solidFill>
                  <a:schemeClr val="dk1"/>
                </a:solidFill>
                <a:latin typeface="Archivo"/>
                <a:ea typeface="Archivo"/>
                <a:cs typeface="Archivo"/>
                <a:sym typeface="Archivo"/>
              </a:defRPr>
            </a:lvl2pPr>
            <a:lvl3pPr lvl="2" algn="r">
              <a:buNone/>
              <a:defRPr sz="700">
                <a:solidFill>
                  <a:schemeClr val="dk1"/>
                </a:solidFill>
                <a:latin typeface="Archivo"/>
                <a:ea typeface="Archivo"/>
                <a:cs typeface="Archivo"/>
                <a:sym typeface="Archivo"/>
              </a:defRPr>
            </a:lvl3pPr>
            <a:lvl4pPr lvl="3" algn="r">
              <a:buNone/>
              <a:defRPr sz="700">
                <a:solidFill>
                  <a:schemeClr val="dk1"/>
                </a:solidFill>
                <a:latin typeface="Archivo"/>
                <a:ea typeface="Archivo"/>
                <a:cs typeface="Archivo"/>
                <a:sym typeface="Archivo"/>
              </a:defRPr>
            </a:lvl4pPr>
            <a:lvl5pPr lvl="4" algn="r">
              <a:buNone/>
              <a:defRPr sz="700">
                <a:solidFill>
                  <a:schemeClr val="dk1"/>
                </a:solidFill>
                <a:latin typeface="Archivo"/>
                <a:ea typeface="Archivo"/>
                <a:cs typeface="Archivo"/>
                <a:sym typeface="Archivo"/>
              </a:defRPr>
            </a:lvl5pPr>
            <a:lvl6pPr lvl="5" algn="r">
              <a:buNone/>
              <a:defRPr sz="700">
                <a:solidFill>
                  <a:schemeClr val="dk1"/>
                </a:solidFill>
                <a:latin typeface="Archivo"/>
                <a:ea typeface="Archivo"/>
                <a:cs typeface="Archivo"/>
                <a:sym typeface="Archivo"/>
              </a:defRPr>
            </a:lvl6pPr>
            <a:lvl7pPr lvl="6" algn="r">
              <a:buNone/>
              <a:defRPr sz="700">
                <a:solidFill>
                  <a:schemeClr val="dk1"/>
                </a:solidFill>
                <a:latin typeface="Archivo"/>
                <a:ea typeface="Archivo"/>
                <a:cs typeface="Archivo"/>
                <a:sym typeface="Archivo"/>
              </a:defRPr>
            </a:lvl7pPr>
            <a:lvl8pPr lvl="7" algn="r">
              <a:buNone/>
              <a:defRPr sz="700">
                <a:solidFill>
                  <a:schemeClr val="dk1"/>
                </a:solidFill>
                <a:latin typeface="Archivo"/>
                <a:ea typeface="Archivo"/>
                <a:cs typeface="Archivo"/>
                <a:sym typeface="Archivo"/>
              </a:defRPr>
            </a:lvl8pPr>
            <a:lvl9pPr lvl="8" algn="r">
              <a:buNone/>
              <a:defRPr sz="700">
                <a:solidFill>
                  <a:schemeClr val="dk1"/>
                </a:solidFill>
                <a:latin typeface="Archivo"/>
                <a:ea typeface="Archivo"/>
                <a:cs typeface="Archivo"/>
                <a:sym typeface="Archivo"/>
              </a:defRPr>
            </a:lvl9pPr>
          </a:lstStyle>
          <a:p>
            <a:pPr indent="0" lvl="0" marL="0" rtl="0" algn="r">
              <a:spcBef>
                <a:spcPts val="0"/>
              </a:spcBef>
              <a:spcAft>
                <a:spcPts val="0"/>
              </a:spcAft>
              <a:buNone/>
            </a:pPr>
            <a:fld id="{00000000-1234-1234-1234-123412341234}" type="slidenum">
              <a:rPr lang="en"/>
              <a:t>‹#›</a:t>
            </a:fld>
            <a:endParaRPr/>
          </a:p>
        </p:txBody>
      </p:sp>
      <p:sp>
        <p:nvSpPr>
          <p:cNvPr id="23" name="Google Shape;23;p4"/>
          <p:cNvSpPr txBox="1"/>
          <p:nvPr>
            <p:ph idx="1" type="subTitle"/>
          </p:nvPr>
        </p:nvSpPr>
        <p:spPr>
          <a:xfrm>
            <a:off x="4918050" y="3138700"/>
            <a:ext cx="3675900" cy="271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400"/>
              <a:buFont typeface="Archivo SemiBold"/>
              <a:buNone/>
              <a:defRPr>
                <a:latin typeface="Archivo SemiBold"/>
                <a:ea typeface="Archivo SemiBold"/>
                <a:cs typeface="Archivo SemiBold"/>
                <a:sym typeface="Archivo SemiBold"/>
              </a:defRPr>
            </a:lvl1pPr>
            <a:lvl2pPr lvl="1">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9pPr>
          </a:lstStyle>
          <a:p/>
        </p:txBody>
      </p:sp>
      <p:sp>
        <p:nvSpPr>
          <p:cNvPr id="24" name="Google Shape;24;p4"/>
          <p:cNvSpPr txBox="1"/>
          <p:nvPr>
            <p:ph idx="2" type="body"/>
          </p:nvPr>
        </p:nvSpPr>
        <p:spPr>
          <a:xfrm>
            <a:off x="4918050" y="3409900"/>
            <a:ext cx="3675900" cy="1233000"/>
          </a:xfrm>
          <a:prstGeom prst="rect">
            <a:avLst/>
          </a:prstGeom>
        </p:spPr>
        <p:txBody>
          <a:bodyPr anchorCtr="0" anchor="t" bIns="0" lIns="0" spcFirstLastPara="1" rIns="0" wrap="square" tIns="137150">
            <a:noAutofit/>
          </a:bodyPr>
          <a:lstStyle>
            <a:lvl1pPr indent="-304800" lvl="0" marL="457200">
              <a:spcBef>
                <a:spcPts val="0"/>
              </a:spcBef>
              <a:spcAft>
                <a:spcPts val="0"/>
              </a:spcAft>
              <a:buClr>
                <a:schemeClr val="dk1"/>
              </a:buClr>
              <a:buSzPts val="1200"/>
              <a:buFont typeface="Archivo Light"/>
              <a:buChar char="●"/>
              <a:defRPr>
                <a:latin typeface="Archivo Light"/>
                <a:ea typeface="Archivo Light"/>
                <a:cs typeface="Archivo Light"/>
                <a:sym typeface="Archivo Light"/>
              </a:defRPr>
            </a:lvl1pPr>
            <a:lvl2pPr indent="-304800" lvl="1" marL="914400">
              <a:spcBef>
                <a:spcPts val="800"/>
              </a:spcBef>
              <a:spcAft>
                <a:spcPts val="0"/>
              </a:spcAft>
              <a:buClr>
                <a:schemeClr val="dk1"/>
              </a:buClr>
              <a:buSzPts val="1200"/>
              <a:buFont typeface="Archivo Light"/>
              <a:buChar char="○"/>
              <a:defRPr>
                <a:latin typeface="Archivo Light"/>
                <a:ea typeface="Archivo Light"/>
                <a:cs typeface="Archivo Light"/>
                <a:sym typeface="Archivo Light"/>
              </a:defRPr>
            </a:lvl2pPr>
            <a:lvl3pPr indent="-304800" lvl="2" marL="1371600">
              <a:spcBef>
                <a:spcPts val="800"/>
              </a:spcBef>
              <a:spcAft>
                <a:spcPts val="0"/>
              </a:spcAft>
              <a:buClr>
                <a:schemeClr val="dk1"/>
              </a:buClr>
              <a:buSzPts val="1200"/>
              <a:buFont typeface="Archivo Light"/>
              <a:buChar char="■"/>
              <a:defRPr>
                <a:latin typeface="Archivo Light"/>
                <a:ea typeface="Archivo Light"/>
                <a:cs typeface="Archivo Light"/>
                <a:sym typeface="Archivo Light"/>
              </a:defRPr>
            </a:lvl3pPr>
            <a:lvl4pPr indent="-304800" lvl="3" marL="1828800">
              <a:spcBef>
                <a:spcPts val="800"/>
              </a:spcBef>
              <a:spcAft>
                <a:spcPts val="0"/>
              </a:spcAft>
              <a:buClr>
                <a:schemeClr val="dk1"/>
              </a:buClr>
              <a:buSzPts val="1200"/>
              <a:buFont typeface="Archivo Light"/>
              <a:buChar char="●"/>
              <a:defRPr>
                <a:latin typeface="Archivo Light"/>
                <a:ea typeface="Archivo Light"/>
                <a:cs typeface="Archivo Light"/>
                <a:sym typeface="Archivo Light"/>
              </a:defRPr>
            </a:lvl4pPr>
            <a:lvl5pPr indent="-304800" lvl="4" marL="2286000">
              <a:spcBef>
                <a:spcPts val="800"/>
              </a:spcBef>
              <a:spcAft>
                <a:spcPts val="0"/>
              </a:spcAft>
              <a:buClr>
                <a:schemeClr val="dk1"/>
              </a:buClr>
              <a:buSzPts val="1200"/>
              <a:buFont typeface="Archivo Light"/>
              <a:buChar char="○"/>
              <a:defRPr>
                <a:latin typeface="Archivo Light"/>
                <a:ea typeface="Archivo Light"/>
                <a:cs typeface="Archivo Light"/>
                <a:sym typeface="Archivo Light"/>
              </a:defRPr>
            </a:lvl5pPr>
            <a:lvl6pPr indent="-304800" lvl="5" marL="2743200">
              <a:spcBef>
                <a:spcPts val="800"/>
              </a:spcBef>
              <a:spcAft>
                <a:spcPts val="0"/>
              </a:spcAft>
              <a:buClr>
                <a:schemeClr val="dk1"/>
              </a:buClr>
              <a:buSzPts val="1200"/>
              <a:buFont typeface="Archivo Light"/>
              <a:buChar char="■"/>
              <a:defRPr>
                <a:latin typeface="Archivo Light"/>
                <a:ea typeface="Archivo Light"/>
                <a:cs typeface="Archivo Light"/>
                <a:sym typeface="Archivo Light"/>
              </a:defRPr>
            </a:lvl6pPr>
            <a:lvl7pPr indent="-304800" lvl="6" marL="3200400">
              <a:spcBef>
                <a:spcPts val="800"/>
              </a:spcBef>
              <a:spcAft>
                <a:spcPts val="0"/>
              </a:spcAft>
              <a:buClr>
                <a:schemeClr val="dk1"/>
              </a:buClr>
              <a:buSzPts val="1200"/>
              <a:buFont typeface="Archivo Light"/>
              <a:buChar char="●"/>
              <a:defRPr>
                <a:latin typeface="Archivo Light"/>
                <a:ea typeface="Archivo Light"/>
                <a:cs typeface="Archivo Light"/>
                <a:sym typeface="Archivo Light"/>
              </a:defRPr>
            </a:lvl7pPr>
            <a:lvl8pPr indent="-304800" lvl="7" marL="3657600">
              <a:spcBef>
                <a:spcPts val="800"/>
              </a:spcBef>
              <a:spcAft>
                <a:spcPts val="0"/>
              </a:spcAft>
              <a:buClr>
                <a:schemeClr val="dk1"/>
              </a:buClr>
              <a:buSzPts val="1200"/>
              <a:buFont typeface="Archivo Light"/>
              <a:buChar char="○"/>
              <a:defRPr>
                <a:latin typeface="Archivo Light"/>
                <a:ea typeface="Archivo Light"/>
                <a:cs typeface="Archivo Light"/>
                <a:sym typeface="Archivo Light"/>
              </a:defRPr>
            </a:lvl8pPr>
            <a:lvl9pPr indent="-304800" lvl="8" marL="4114800">
              <a:spcBef>
                <a:spcPts val="800"/>
              </a:spcBef>
              <a:spcAft>
                <a:spcPts val="800"/>
              </a:spcAft>
              <a:buClr>
                <a:schemeClr val="dk1"/>
              </a:buClr>
              <a:buSzPts val="1200"/>
              <a:buFont typeface="Archivo Light"/>
              <a:buChar char="■"/>
              <a:defRPr>
                <a:latin typeface="Archivo Light"/>
                <a:ea typeface="Archivo Light"/>
                <a:cs typeface="Archivo Light"/>
                <a:sym typeface="Archivo Light"/>
              </a:defRPr>
            </a:lvl9pPr>
          </a:lstStyle>
          <a:p/>
        </p:txBody>
      </p:sp>
      <p:sp>
        <p:nvSpPr>
          <p:cNvPr id="25" name="Google Shape;25;p4"/>
          <p:cNvSpPr/>
          <p:nvPr>
            <p:ph idx="3" type="pic"/>
          </p:nvPr>
        </p:nvSpPr>
        <p:spPr>
          <a:xfrm>
            <a:off x="4637425" y="1066100"/>
            <a:ext cx="4140600" cy="1806600"/>
          </a:xfrm>
          <a:prstGeom prst="roundRect">
            <a:avLst>
              <a:gd fmla="val 14555" name="adj"/>
            </a:avLst>
          </a:prstGeom>
          <a:noFill/>
          <a:ln>
            <a:noFill/>
          </a:ln>
        </p:spPr>
      </p:sp>
      <p:sp>
        <p:nvSpPr>
          <p:cNvPr id="26" name="Google Shape;26;p4"/>
          <p:cNvSpPr txBox="1"/>
          <p:nvPr>
            <p:ph idx="4"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Archivo"/>
              <a:buNone/>
              <a:defRPr sz="7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27" name="Google Shape;27;p4"/>
          <p:cNvSpPr txBox="1"/>
          <p:nvPr>
            <p:ph type="title"/>
          </p:nvPr>
        </p:nvSpPr>
        <p:spPr>
          <a:xfrm>
            <a:off x="361975" y="1066100"/>
            <a:ext cx="4136400" cy="455100"/>
          </a:xfrm>
          <a:prstGeom prst="rect">
            <a:avLst/>
          </a:prstGeom>
        </p:spPr>
        <p:txBody>
          <a:bodyPr anchorCtr="0" anchor="t" bIns="137150" lIns="0" spcFirstLastPara="1" rIns="0" wrap="square" tIns="137150">
            <a:norm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9pPr>
          </a:lstStyle>
          <a:p/>
        </p:txBody>
      </p:sp>
      <p:sp>
        <p:nvSpPr>
          <p:cNvPr id="28" name="Google Shape;28;p4"/>
          <p:cNvSpPr txBox="1"/>
          <p:nvPr>
            <p:ph idx="5" type="subTitle"/>
          </p:nvPr>
        </p:nvSpPr>
        <p:spPr>
          <a:xfrm>
            <a:off x="361975" y="552775"/>
            <a:ext cx="4063800" cy="513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000"/>
              <a:buFont typeface="Archivo"/>
              <a:buNone/>
              <a:defRPr sz="2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 and body">
    <p:spTree>
      <p:nvGrpSpPr>
        <p:cNvPr id="354" name="Shape 354"/>
        <p:cNvGrpSpPr/>
        <p:nvPr/>
      </p:nvGrpSpPr>
      <p:grpSpPr>
        <a:xfrm>
          <a:off x="0" y="0"/>
          <a:ext cx="0" cy="0"/>
          <a:chOff x="0" y="0"/>
          <a:chExt cx="0" cy="0"/>
        </a:xfrm>
      </p:grpSpPr>
      <p:sp>
        <p:nvSpPr>
          <p:cNvPr id="355" name="Google Shape;355;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6" name="Google Shape;356;p3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 and two columns">
    <p:spTree>
      <p:nvGrpSpPr>
        <p:cNvPr id="357" name="Shape 357"/>
        <p:cNvGrpSpPr/>
        <p:nvPr/>
      </p:nvGrpSpPr>
      <p:grpSpPr>
        <a:xfrm>
          <a:off x="0" y="0"/>
          <a:ext cx="0" cy="0"/>
          <a:chOff x="0" y="0"/>
          <a:chExt cx="0" cy="0"/>
        </a:xfrm>
      </p:grpSpPr>
      <p:sp>
        <p:nvSpPr>
          <p:cNvPr id="358" name="Google Shape;358;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9" name="Google Shape;359;p32"/>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360" name="Google Shape;360;p32"/>
          <p:cNvSpPr txBox="1"/>
          <p:nvPr>
            <p:ph idx="2" type="body"/>
          </p:nvPr>
        </p:nvSpPr>
        <p:spPr>
          <a:xfrm>
            <a:off x="4832400" y="1152475"/>
            <a:ext cx="3999900" cy="3416400"/>
          </a:xfrm>
          <a:prstGeom prst="rect">
            <a:avLst/>
          </a:prstGeom>
        </p:spPr>
        <p:txBody>
          <a:bodyPr anchorCtr="0" anchor="t" bIns="91425" lIns="0" spcFirstLastPara="1" rIns="91425" wrap="square" tIns="91425">
            <a:spAutoFit/>
          </a:bodyPr>
          <a:lstStyle>
            <a:lvl1pPr indent="-317500" lvl="0" marL="457200">
              <a:spcBef>
                <a:spcPts val="0"/>
              </a:spcBef>
              <a:spcAft>
                <a:spcPts val="0"/>
              </a:spcAft>
              <a:buSzPts val="1400"/>
              <a:buChar char="●"/>
              <a:defRPr sz="1400"/>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61" name="Shape 361"/>
        <p:cNvGrpSpPr/>
        <p:nvPr/>
      </p:nvGrpSpPr>
      <p:grpSpPr>
        <a:xfrm>
          <a:off x="0" y="0"/>
          <a:ext cx="0" cy="0"/>
          <a:chOff x="0" y="0"/>
          <a:chExt cx="0" cy="0"/>
        </a:xfrm>
      </p:grpSpPr>
      <p:sp>
        <p:nvSpPr>
          <p:cNvPr id="362" name="Google Shape;362;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363" name="Shape 363"/>
        <p:cNvGrpSpPr/>
        <p:nvPr/>
      </p:nvGrpSpPr>
      <p:grpSpPr>
        <a:xfrm>
          <a:off x="0" y="0"/>
          <a:ext cx="0" cy="0"/>
          <a:chOff x="0" y="0"/>
          <a:chExt cx="0" cy="0"/>
        </a:xfrm>
      </p:grpSpPr>
      <p:sp>
        <p:nvSpPr>
          <p:cNvPr id="364" name="Google Shape;364;p34"/>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65" name="Google Shape;365;p34"/>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366" name="Shape 366"/>
        <p:cNvGrpSpPr/>
        <p:nvPr/>
      </p:nvGrpSpPr>
      <p:grpSpPr>
        <a:xfrm>
          <a:off x="0" y="0"/>
          <a:ext cx="0" cy="0"/>
          <a:chOff x="0" y="0"/>
          <a:chExt cx="0" cy="0"/>
        </a:xfrm>
      </p:grpSpPr>
      <p:sp>
        <p:nvSpPr>
          <p:cNvPr id="367" name="Google Shape;367;p35"/>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368" name="Shape 368"/>
        <p:cNvGrpSpPr/>
        <p:nvPr/>
      </p:nvGrpSpPr>
      <p:grpSpPr>
        <a:xfrm>
          <a:off x="0" y="0"/>
          <a:ext cx="0" cy="0"/>
          <a:chOff x="0" y="0"/>
          <a:chExt cx="0" cy="0"/>
        </a:xfrm>
      </p:grpSpPr>
      <p:sp>
        <p:nvSpPr>
          <p:cNvPr id="369" name="Google Shape;369;p36"/>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70" name="Google Shape;370;p36"/>
          <p:cNvSpPr txBox="1"/>
          <p:nvPr>
            <p:ph idx="1" type="subTitle"/>
          </p:nvPr>
        </p:nvSpPr>
        <p:spPr>
          <a:xfrm>
            <a:off x="265500" y="2803075"/>
            <a:ext cx="4045200" cy="1235100"/>
          </a:xfrm>
          <a:prstGeom prst="rect">
            <a:avLst/>
          </a:prstGeom>
        </p:spPr>
        <p:txBody>
          <a:bodyPr anchorCtr="0" anchor="t" bIns="91425" lIns="0" spcFirstLastPara="1" rIns="91425" wrap="square" tIns="91425">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
        <p:nvSpPr>
          <p:cNvPr id="371" name="Google Shape;371;p36"/>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372" name="Shape 372"/>
        <p:cNvGrpSpPr/>
        <p:nvPr/>
      </p:nvGrpSpPr>
      <p:grpSpPr>
        <a:xfrm>
          <a:off x="0" y="0"/>
          <a:ext cx="0" cy="0"/>
          <a:chOff x="0" y="0"/>
          <a:chExt cx="0" cy="0"/>
        </a:xfrm>
      </p:grpSpPr>
      <p:sp>
        <p:nvSpPr>
          <p:cNvPr id="373" name="Google Shape;373;p37"/>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spcBef>
                <a:spcPts val="0"/>
              </a:spcBef>
              <a:spcAft>
                <a:spcPts val="0"/>
              </a:spcAft>
              <a:buSzPts val="1200"/>
              <a:buNone/>
              <a:defRPr/>
            </a:lvl1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374" name="Shape 374"/>
        <p:cNvGrpSpPr/>
        <p:nvPr/>
      </p:nvGrpSpPr>
      <p:grpSpPr>
        <a:xfrm>
          <a:off x="0" y="0"/>
          <a:ext cx="0" cy="0"/>
          <a:chOff x="0" y="0"/>
          <a:chExt cx="0" cy="0"/>
        </a:xfrm>
      </p:grpSpPr>
      <p:sp>
        <p:nvSpPr>
          <p:cNvPr id="375" name="Google Shape;375;p38"/>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76" name="Google Shape;376;p38"/>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04800" lvl="0" marL="457200" algn="ctr">
              <a:spcBef>
                <a:spcPts val="0"/>
              </a:spcBef>
              <a:spcAft>
                <a:spcPts val="0"/>
              </a:spcAft>
              <a:buSzPts val="1200"/>
              <a:buChar char="●"/>
              <a:defRPr/>
            </a:lvl1pPr>
            <a:lvl2pPr indent="-304800" lvl="1" marL="914400" algn="ctr">
              <a:spcBef>
                <a:spcPts val="0"/>
              </a:spcBef>
              <a:spcAft>
                <a:spcPts val="0"/>
              </a:spcAft>
              <a:buSzPts val="1200"/>
              <a:buChar char="○"/>
              <a:defRPr/>
            </a:lvl2pPr>
            <a:lvl3pPr indent="-304800" lvl="2" marL="1371600" algn="ctr">
              <a:spcBef>
                <a:spcPts val="0"/>
              </a:spcBef>
              <a:spcAft>
                <a:spcPts val="0"/>
              </a:spcAft>
              <a:buSzPts val="1200"/>
              <a:buChar char="■"/>
              <a:defRPr/>
            </a:lvl3pPr>
            <a:lvl4pPr indent="-304800" lvl="3" marL="1828800" algn="ctr">
              <a:spcBef>
                <a:spcPts val="0"/>
              </a:spcBef>
              <a:spcAft>
                <a:spcPts val="0"/>
              </a:spcAft>
              <a:buSzPts val="1200"/>
              <a:buChar char="●"/>
              <a:defRPr/>
            </a:lvl4pPr>
            <a:lvl5pPr indent="-304800" lvl="4" marL="2286000" algn="ctr">
              <a:spcBef>
                <a:spcPts val="0"/>
              </a:spcBef>
              <a:spcAft>
                <a:spcPts val="0"/>
              </a:spcAft>
              <a:buSzPts val="1200"/>
              <a:buChar char="○"/>
              <a:defRPr/>
            </a:lvl5pPr>
            <a:lvl6pPr indent="-304800" lvl="5" marL="2743200" algn="ctr">
              <a:spcBef>
                <a:spcPts val="0"/>
              </a:spcBef>
              <a:spcAft>
                <a:spcPts val="0"/>
              </a:spcAft>
              <a:buSzPts val="1200"/>
              <a:buChar char="■"/>
              <a:defRPr/>
            </a:lvl6pPr>
            <a:lvl7pPr indent="-304800" lvl="6" marL="3200400" algn="ctr">
              <a:spcBef>
                <a:spcPts val="0"/>
              </a:spcBef>
              <a:spcAft>
                <a:spcPts val="0"/>
              </a:spcAft>
              <a:buSzPts val="1200"/>
              <a:buChar char="●"/>
              <a:defRPr/>
            </a:lvl7pPr>
            <a:lvl8pPr indent="-304800" lvl="7" marL="3657600" algn="ctr">
              <a:spcBef>
                <a:spcPts val="0"/>
              </a:spcBef>
              <a:spcAft>
                <a:spcPts val="0"/>
              </a:spcAft>
              <a:buSzPts val="1200"/>
              <a:buChar char="○"/>
              <a:defRPr/>
            </a:lvl8pPr>
            <a:lvl9pPr indent="-304800" lvl="8" marL="4114800" algn="ctr">
              <a:spcBef>
                <a:spcPts val="0"/>
              </a:spcBef>
              <a:spcAft>
                <a:spcPts val="0"/>
              </a:spcAft>
              <a:buSzPts val="12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377" name="Shape 377"/>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378" name="Shape 378"/>
        <p:cNvGrpSpPr/>
        <p:nvPr/>
      </p:nvGrpSpPr>
      <p:grpSpPr>
        <a:xfrm>
          <a:off x="0" y="0"/>
          <a:ext cx="0" cy="0"/>
          <a:chOff x="0" y="0"/>
          <a:chExt cx="0" cy="0"/>
        </a:xfrm>
      </p:grpSpPr>
      <p:sp>
        <p:nvSpPr>
          <p:cNvPr id="379" name="Google Shape;379;p40"/>
          <p:cNvSpPr txBox="1"/>
          <p:nvPr>
            <p:ph type="title"/>
          </p:nvPr>
        </p:nvSpPr>
        <p:spPr>
          <a:xfrm>
            <a:off x="677325" y="1832775"/>
            <a:ext cx="3217200" cy="14841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0" name="Google Shape;380;p40"/>
          <p:cNvSpPr txBox="1"/>
          <p:nvPr>
            <p:ph idx="1" type="subTitle"/>
          </p:nvPr>
        </p:nvSpPr>
        <p:spPr>
          <a:xfrm>
            <a:off x="4406650" y="393750"/>
            <a:ext cx="4409700" cy="542700"/>
          </a:xfrm>
          <a:prstGeom prst="rect">
            <a:avLst/>
          </a:prstGeom>
        </p:spPr>
        <p:txBody>
          <a:bodyPr anchorCtr="0" anchor="t" bIns="91425" lIns="0"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81" name="Google Shape;381;p40"/>
          <p:cNvSpPr txBox="1"/>
          <p:nvPr>
            <p:ph idx="2" type="subTitle"/>
          </p:nvPr>
        </p:nvSpPr>
        <p:spPr>
          <a:xfrm>
            <a:off x="4406650" y="1151705"/>
            <a:ext cx="4409700" cy="542700"/>
          </a:xfrm>
          <a:prstGeom prst="rect">
            <a:avLst/>
          </a:prstGeom>
        </p:spPr>
        <p:txBody>
          <a:bodyPr anchorCtr="0" anchor="t" bIns="91425" lIns="0"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82" name="Google Shape;382;p40"/>
          <p:cNvSpPr txBox="1"/>
          <p:nvPr>
            <p:ph idx="3" type="subTitle"/>
          </p:nvPr>
        </p:nvSpPr>
        <p:spPr>
          <a:xfrm>
            <a:off x="4406650" y="3425570"/>
            <a:ext cx="4409700" cy="542700"/>
          </a:xfrm>
          <a:prstGeom prst="rect">
            <a:avLst/>
          </a:prstGeom>
        </p:spPr>
        <p:txBody>
          <a:bodyPr anchorCtr="0" anchor="t" bIns="91425" lIns="0"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83" name="Google Shape;383;p40"/>
          <p:cNvSpPr txBox="1"/>
          <p:nvPr>
            <p:ph idx="4" type="subTitle"/>
          </p:nvPr>
        </p:nvSpPr>
        <p:spPr>
          <a:xfrm>
            <a:off x="4406650" y="1909660"/>
            <a:ext cx="4409700" cy="542700"/>
          </a:xfrm>
          <a:prstGeom prst="rect">
            <a:avLst/>
          </a:prstGeom>
        </p:spPr>
        <p:txBody>
          <a:bodyPr anchorCtr="0" anchor="t" bIns="91425" lIns="0"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84" name="Google Shape;384;p40"/>
          <p:cNvSpPr txBox="1"/>
          <p:nvPr>
            <p:ph idx="5" type="subTitle"/>
          </p:nvPr>
        </p:nvSpPr>
        <p:spPr>
          <a:xfrm>
            <a:off x="4406650" y="4183525"/>
            <a:ext cx="4409700" cy="542700"/>
          </a:xfrm>
          <a:prstGeom prst="rect">
            <a:avLst/>
          </a:prstGeom>
        </p:spPr>
        <p:txBody>
          <a:bodyPr anchorCtr="0" anchor="t" bIns="91425" lIns="0"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85" name="Google Shape;385;p40"/>
          <p:cNvSpPr txBox="1"/>
          <p:nvPr>
            <p:ph idx="6" type="subTitle"/>
          </p:nvPr>
        </p:nvSpPr>
        <p:spPr>
          <a:xfrm>
            <a:off x="4406650" y="2667615"/>
            <a:ext cx="4409700" cy="542700"/>
          </a:xfrm>
          <a:prstGeom prst="rect">
            <a:avLst/>
          </a:prstGeom>
        </p:spPr>
        <p:txBody>
          <a:bodyPr anchorCtr="0" anchor="t" bIns="91425" lIns="0"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subtitles">
  <p:cSld name="CUSTOM_21">
    <p:spTree>
      <p:nvGrpSpPr>
        <p:cNvPr id="29" name="Shape 29"/>
        <p:cNvGrpSpPr/>
        <p:nvPr/>
      </p:nvGrpSpPr>
      <p:grpSpPr>
        <a:xfrm>
          <a:off x="0" y="0"/>
          <a:ext cx="0" cy="0"/>
          <a:chOff x="0" y="0"/>
          <a:chExt cx="0" cy="0"/>
        </a:xfrm>
      </p:grpSpPr>
      <p:pic>
        <p:nvPicPr>
          <p:cNvPr id="30" name="Google Shape;30;p5"/>
          <p:cNvPicPr preferRelativeResize="0"/>
          <p:nvPr/>
        </p:nvPicPr>
        <p:blipFill>
          <a:blip r:embed="rId2">
            <a:alphaModFix/>
          </a:blip>
          <a:stretch>
            <a:fillRect/>
          </a:stretch>
        </p:blipFill>
        <p:spPr>
          <a:xfrm>
            <a:off x="0" y="0"/>
            <a:ext cx="9144000" cy="5143500"/>
          </a:xfrm>
          <a:prstGeom prst="rect">
            <a:avLst/>
          </a:prstGeom>
          <a:noFill/>
          <a:ln>
            <a:noFill/>
          </a:ln>
        </p:spPr>
      </p:pic>
      <p:sp>
        <p:nvSpPr>
          <p:cNvPr id="31" name="Google Shape;31;p5"/>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Archivo"/>
                <a:ea typeface="Archivo"/>
                <a:cs typeface="Archivo"/>
                <a:sym typeface="Archivo"/>
              </a:defRPr>
            </a:lvl1pPr>
            <a:lvl2pPr lvl="1" algn="r">
              <a:buNone/>
              <a:defRPr sz="700">
                <a:solidFill>
                  <a:schemeClr val="dk1"/>
                </a:solidFill>
                <a:latin typeface="Archivo"/>
                <a:ea typeface="Archivo"/>
                <a:cs typeface="Archivo"/>
                <a:sym typeface="Archivo"/>
              </a:defRPr>
            </a:lvl2pPr>
            <a:lvl3pPr lvl="2" algn="r">
              <a:buNone/>
              <a:defRPr sz="700">
                <a:solidFill>
                  <a:schemeClr val="dk1"/>
                </a:solidFill>
                <a:latin typeface="Archivo"/>
                <a:ea typeface="Archivo"/>
                <a:cs typeface="Archivo"/>
                <a:sym typeface="Archivo"/>
              </a:defRPr>
            </a:lvl3pPr>
            <a:lvl4pPr lvl="3" algn="r">
              <a:buNone/>
              <a:defRPr sz="700">
                <a:solidFill>
                  <a:schemeClr val="dk1"/>
                </a:solidFill>
                <a:latin typeface="Archivo"/>
                <a:ea typeface="Archivo"/>
                <a:cs typeface="Archivo"/>
                <a:sym typeface="Archivo"/>
              </a:defRPr>
            </a:lvl4pPr>
            <a:lvl5pPr lvl="4" algn="r">
              <a:buNone/>
              <a:defRPr sz="700">
                <a:solidFill>
                  <a:schemeClr val="dk1"/>
                </a:solidFill>
                <a:latin typeface="Archivo"/>
                <a:ea typeface="Archivo"/>
                <a:cs typeface="Archivo"/>
                <a:sym typeface="Archivo"/>
              </a:defRPr>
            </a:lvl5pPr>
            <a:lvl6pPr lvl="5" algn="r">
              <a:buNone/>
              <a:defRPr sz="700">
                <a:solidFill>
                  <a:schemeClr val="dk1"/>
                </a:solidFill>
                <a:latin typeface="Archivo"/>
                <a:ea typeface="Archivo"/>
                <a:cs typeface="Archivo"/>
                <a:sym typeface="Archivo"/>
              </a:defRPr>
            </a:lvl6pPr>
            <a:lvl7pPr lvl="6" algn="r">
              <a:buNone/>
              <a:defRPr sz="700">
                <a:solidFill>
                  <a:schemeClr val="dk1"/>
                </a:solidFill>
                <a:latin typeface="Archivo"/>
                <a:ea typeface="Archivo"/>
                <a:cs typeface="Archivo"/>
                <a:sym typeface="Archivo"/>
              </a:defRPr>
            </a:lvl7pPr>
            <a:lvl8pPr lvl="7" algn="r">
              <a:buNone/>
              <a:defRPr sz="700">
                <a:solidFill>
                  <a:schemeClr val="dk1"/>
                </a:solidFill>
                <a:latin typeface="Archivo"/>
                <a:ea typeface="Archivo"/>
                <a:cs typeface="Archivo"/>
                <a:sym typeface="Archivo"/>
              </a:defRPr>
            </a:lvl8pPr>
            <a:lvl9pPr lvl="8" algn="r">
              <a:buNone/>
              <a:defRPr sz="700">
                <a:solidFill>
                  <a:schemeClr val="dk1"/>
                </a:solidFill>
                <a:latin typeface="Archivo"/>
                <a:ea typeface="Archivo"/>
                <a:cs typeface="Archivo"/>
                <a:sym typeface="Archivo"/>
              </a:defRPr>
            </a:lvl9pPr>
          </a:lstStyle>
          <a:p>
            <a:pPr indent="0" lvl="0" marL="0" rtl="0" algn="r">
              <a:spcBef>
                <a:spcPts val="0"/>
              </a:spcBef>
              <a:spcAft>
                <a:spcPts val="0"/>
              </a:spcAft>
              <a:buNone/>
            </a:pPr>
            <a:fld id="{00000000-1234-1234-1234-123412341234}" type="slidenum">
              <a:rPr lang="en"/>
              <a:t>‹#›</a:t>
            </a:fld>
            <a:endParaRPr/>
          </a:p>
        </p:txBody>
      </p:sp>
      <p:sp>
        <p:nvSpPr>
          <p:cNvPr id="32" name="Google Shape;32;p5"/>
          <p:cNvSpPr txBox="1"/>
          <p:nvPr>
            <p:ph idx="1"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Archivo"/>
              <a:buNone/>
              <a:defRPr sz="700"/>
            </a:lvl1pPr>
            <a:lvl2pPr lvl="1">
              <a:spcBef>
                <a:spcPts val="0"/>
              </a:spcBef>
              <a:spcAft>
                <a:spcPts val="0"/>
              </a:spcAft>
              <a:buClr>
                <a:schemeClr val="dk1"/>
              </a:buClr>
              <a:buSzPts val="700"/>
              <a:buFont typeface="Archivo"/>
              <a:buNone/>
              <a:defRPr sz="700">
                <a:solidFill>
                  <a:schemeClr val="dk1"/>
                </a:solidFill>
              </a:defRPr>
            </a:lvl2pPr>
            <a:lvl3pPr lvl="2">
              <a:spcBef>
                <a:spcPts val="0"/>
              </a:spcBef>
              <a:spcAft>
                <a:spcPts val="0"/>
              </a:spcAft>
              <a:buClr>
                <a:schemeClr val="dk1"/>
              </a:buClr>
              <a:buSzPts val="700"/>
              <a:buFont typeface="Archivo"/>
              <a:buNone/>
              <a:defRPr sz="700">
                <a:solidFill>
                  <a:schemeClr val="dk1"/>
                </a:solidFill>
              </a:defRPr>
            </a:lvl3pPr>
            <a:lvl4pPr lvl="3">
              <a:spcBef>
                <a:spcPts val="0"/>
              </a:spcBef>
              <a:spcAft>
                <a:spcPts val="0"/>
              </a:spcAft>
              <a:buClr>
                <a:schemeClr val="dk1"/>
              </a:buClr>
              <a:buSzPts val="700"/>
              <a:buFont typeface="Archivo"/>
              <a:buNone/>
              <a:defRPr sz="700">
                <a:solidFill>
                  <a:schemeClr val="dk1"/>
                </a:solidFill>
              </a:defRPr>
            </a:lvl4pPr>
            <a:lvl5pPr lvl="4">
              <a:spcBef>
                <a:spcPts val="0"/>
              </a:spcBef>
              <a:spcAft>
                <a:spcPts val="0"/>
              </a:spcAft>
              <a:buClr>
                <a:schemeClr val="dk1"/>
              </a:buClr>
              <a:buSzPts val="700"/>
              <a:buFont typeface="Archivo"/>
              <a:buNone/>
              <a:defRPr sz="700">
                <a:solidFill>
                  <a:schemeClr val="dk1"/>
                </a:solidFill>
              </a:defRPr>
            </a:lvl5pPr>
            <a:lvl6pPr lvl="5">
              <a:spcBef>
                <a:spcPts val="0"/>
              </a:spcBef>
              <a:spcAft>
                <a:spcPts val="0"/>
              </a:spcAft>
              <a:buClr>
                <a:schemeClr val="dk1"/>
              </a:buClr>
              <a:buSzPts val="700"/>
              <a:buFont typeface="Archivo"/>
              <a:buNone/>
              <a:defRPr sz="700">
                <a:solidFill>
                  <a:schemeClr val="dk1"/>
                </a:solidFill>
              </a:defRPr>
            </a:lvl6pPr>
            <a:lvl7pPr lvl="6">
              <a:spcBef>
                <a:spcPts val="0"/>
              </a:spcBef>
              <a:spcAft>
                <a:spcPts val="0"/>
              </a:spcAft>
              <a:buClr>
                <a:schemeClr val="dk1"/>
              </a:buClr>
              <a:buSzPts val="700"/>
              <a:buFont typeface="Archivo"/>
              <a:buNone/>
              <a:defRPr sz="700">
                <a:solidFill>
                  <a:schemeClr val="dk1"/>
                </a:solidFill>
              </a:defRPr>
            </a:lvl7pPr>
            <a:lvl8pPr lvl="7">
              <a:spcBef>
                <a:spcPts val="0"/>
              </a:spcBef>
              <a:spcAft>
                <a:spcPts val="0"/>
              </a:spcAft>
              <a:buClr>
                <a:schemeClr val="dk1"/>
              </a:buClr>
              <a:buSzPts val="700"/>
              <a:buFont typeface="Archivo"/>
              <a:buNone/>
              <a:defRPr sz="700">
                <a:solidFill>
                  <a:schemeClr val="dk1"/>
                </a:solidFill>
              </a:defRPr>
            </a:lvl8pPr>
            <a:lvl9pPr lvl="8">
              <a:spcBef>
                <a:spcPts val="0"/>
              </a:spcBef>
              <a:spcAft>
                <a:spcPts val="0"/>
              </a:spcAft>
              <a:buClr>
                <a:schemeClr val="dk1"/>
              </a:buClr>
              <a:buSzPts val="700"/>
              <a:buFont typeface="Archivo"/>
              <a:buNone/>
              <a:defRPr sz="700">
                <a:solidFill>
                  <a:schemeClr val="dk1"/>
                </a:solidFill>
              </a:defRPr>
            </a:lvl9pPr>
          </a:lstStyle>
          <a:p/>
        </p:txBody>
      </p:sp>
      <p:sp>
        <p:nvSpPr>
          <p:cNvPr id="33" name="Google Shape;33;p5"/>
          <p:cNvSpPr txBox="1"/>
          <p:nvPr>
            <p:ph idx="2" type="subTitle"/>
          </p:nvPr>
        </p:nvSpPr>
        <p:spPr>
          <a:xfrm>
            <a:off x="361975" y="539900"/>
            <a:ext cx="8367600" cy="318600"/>
          </a:xfrm>
          <a:prstGeom prst="rect">
            <a:avLst/>
          </a:prstGeom>
        </p:spPr>
        <p:txBody>
          <a:bodyPr anchorCtr="0" anchor="b" bIns="0" lIns="0" spcFirstLastPara="1" rIns="0" wrap="square" tIns="0">
            <a:spAutoFit/>
          </a:bodyPr>
          <a:lstStyle>
            <a:lvl1pPr lvl="0">
              <a:spcBef>
                <a:spcPts val="0"/>
              </a:spcBef>
              <a:spcAft>
                <a:spcPts val="0"/>
              </a:spcAft>
              <a:buClr>
                <a:schemeClr val="dk1"/>
              </a:buClr>
              <a:buSzPts val="2000"/>
              <a:buFont typeface="Archivo"/>
              <a:buNone/>
              <a:defRPr sz="2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34" name="Google Shape;34;p5"/>
          <p:cNvSpPr txBox="1"/>
          <p:nvPr>
            <p:ph type="title"/>
          </p:nvPr>
        </p:nvSpPr>
        <p:spPr>
          <a:xfrm>
            <a:off x="361975" y="1066100"/>
            <a:ext cx="6239100" cy="455100"/>
          </a:xfrm>
          <a:prstGeom prst="rect">
            <a:avLst/>
          </a:prstGeom>
        </p:spPr>
        <p:txBody>
          <a:bodyPr anchorCtr="0" anchor="t" bIns="137150" lIns="0" spcFirstLastPara="1" rIns="0" wrap="square" tIns="0">
            <a:norm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1400"/>
              <a:buFont typeface="Archivo SemiBold"/>
              <a:buNone/>
              <a:defRPr>
                <a:solidFill>
                  <a:schemeClr val="dk1"/>
                </a:solidFill>
                <a:latin typeface="Archivo SemiBold"/>
                <a:ea typeface="Archivo SemiBold"/>
                <a:cs typeface="Archivo SemiBold"/>
                <a:sym typeface="Archivo SemiBold"/>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Title, body and image">
    <p:spTree>
      <p:nvGrpSpPr>
        <p:cNvPr id="386" name="Shape 386"/>
        <p:cNvGrpSpPr/>
        <p:nvPr/>
      </p:nvGrpSpPr>
      <p:grpSpPr>
        <a:xfrm>
          <a:off x="0" y="0"/>
          <a:ext cx="0" cy="0"/>
          <a:chOff x="0" y="0"/>
          <a:chExt cx="0" cy="0"/>
        </a:xfrm>
      </p:grpSpPr>
      <p:sp>
        <p:nvSpPr>
          <p:cNvPr id="387" name="Google Shape;387;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8" name="Google Shape;388;p41"/>
          <p:cNvSpPr txBox="1"/>
          <p:nvPr>
            <p:ph idx="1" type="body"/>
          </p:nvPr>
        </p:nvSpPr>
        <p:spPr>
          <a:xfrm>
            <a:off x="311700" y="1152475"/>
            <a:ext cx="4473900" cy="3416400"/>
          </a:xfrm>
          <a:prstGeom prst="rect">
            <a:avLst/>
          </a:prstGeom>
        </p:spPr>
        <p:txBody>
          <a:bodyPr anchorCtr="0" anchor="t" bIns="91425" lIns="0"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389" name="Google Shape;389;p41"/>
          <p:cNvSpPr/>
          <p:nvPr>
            <p:ph idx="2" type="pic"/>
          </p:nvPr>
        </p:nvSpPr>
        <p:spPr>
          <a:xfrm>
            <a:off x="4992024" y="1152775"/>
            <a:ext cx="3840300" cy="3416400"/>
          </a:xfrm>
          <a:prstGeom prst="rect">
            <a:avLst/>
          </a:prstGeom>
          <a:noFill/>
          <a:ln>
            <a:no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Two big ideas">
    <p:spTree>
      <p:nvGrpSpPr>
        <p:cNvPr id="390" name="Shape 390"/>
        <p:cNvGrpSpPr/>
        <p:nvPr/>
      </p:nvGrpSpPr>
      <p:grpSpPr>
        <a:xfrm>
          <a:off x="0" y="0"/>
          <a:ext cx="0" cy="0"/>
          <a:chOff x="0" y="0"/>
          <a:chExt cx="0" cy="0"/>
        </a:xfrm>
      </p:grpSpPr>
      <p:sp>
        <p:nvSpPr>
          <p:cNvPr id="391" name="Google Shape;391;p42"/>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392" name="Google Shape;392;p42"/>
          <p:cNvSpPr txBox="1"/>
          <p:nvPr>
            <p:ph idx="1" type="body"/>
          </p:nvPr>
        </p:nvSpPr>
        <p:spPr>
          <a:xfrm>
            <a:off x="483150" y="2237788"/>
            <a:ext cx="3619800" cy="2373600"/>
          </a:xfrm>
          <a:prstGeom prst="rect">
            <a:avLst/>
          </a:prstGeom>
        </p:spPr>
        <p:txBody>
          <a:bodyPr anchorCtr="0" anchor="t" bIns="91425" lIns="0"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393" name="Google Shape;393;p42"/>
          <p:cNvSpPr txBox="1"/>
          <p:nvPr>
            <p:ph idx="2" type="body"/>
          </p:nvPr>
        </p:nvSpPr>
        <p:spPr>
          <a:xfrm>
            <a:off x="5048000" y="2237788"/>
            <a:ext cx="36198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394" name="Google Shape;394;p42"/>
          <p:cNvSpPr txBox="1"/>
          <p:nvPr>
            <p:ph idx="3" type="subTitle"/>
          </p:nvPr>
        </p:nvSpPr>
        <p:spPr>
          <a:xfrm>
            <a:off x="483150" y="1336161"/>
            <a:ext cx="3619800" cy="542700"/>
          </a:xfrm>
          <a:prstGeom prst="rect">
            <a:avLst/>
          </a:prstGeom>
        </p:spPr>
        <p:txBody>
          <a:bodyPr anchorCtr="0" anchor="t" bIns="91425" lIns="0"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95" name="Google Shape;395;p42"/>
          <p:cNvSpPr txBox="1"/>
          <p:nvPr>
            <p:ph idx="4" type="subTitle"/>
          </p:nvPr>
        </p:nvSpPr>
        <p:spPr>
          <a:xfrm>
            <a:off x="5048000" y="1336161"/>
            <a:ext cx="3619800" cy="542700"/>
          </a:xfrm>
          <a:prstGeom prst="rect">
            <a:avLst/>
          </a:prstGeom>
        </p:spPr>
        <p:txBody>
          <a:bodyPr anchorCtr="0" anchor="t" bIns="91425" lIns="0"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Three big ideas">
    <p:spTree>
      <p:nvGrpSpPr>
        <p:cNvPr id="396" name="Shape 396"/>
        <p:cNvGrpSpPr/>
        <p:nvPr/>
      </p:nvGrpSpPr>
      <p:grpSpPr>
        <a:xfrm>
          <a:off x="0" y="0"/>
          <a:ext cx="0" cy="0"/>
          <a:chOff x="0" y="0"/>
          <a:chExt cx="0" cy="0"/>
        </a:xfrm>
      </p:grpSpPr>
      <p:sp>
        <p:nvSpPr>
          <p:cNvPr id="397" name="Google Shape;397;p43"/>
          <p:cNvSpPr txBox="1"/>
          <p:nvPr>
            <p:ph idx="1" type="body"/>
          </p:nvPr>
        </p:nvSpPr>
        <p:spPr>
          <a:xfrm>
            <a:off x="483175" y="2417500"/>
            <a:ext cx="2455500" cy="2373600"/>
          </a:xfrm>
          <a:prstGeom prst="rect">
            <a:avLst/>
          </a:prstGeom>
        </p:spPr>
        <p:txBody>
          <a:bodyPr anchorCtr="0" anchor="t" bIns="91425" lIns="0"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398" name="Google Shape;398;p43"/>
          <p:cNvSpPr txBox="1"/>
          <p:nvPr>
            <p:ph idx="2" type="body"/>
          </p:nvPr>
        </p:nvSpPr>
        <p:spPr>
          <a:xfrm>
            <a:off x="3347725" y="2417500"/>
            <a:ext cx="24555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399" name="Google Shape;399;p43"/>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400" name="Google Shape;400;p43"/>
          <p:cNvSpPr txBox="1"/>
          <p:nvPr>
            <p:ph idx="3" type="subTitle"/>
          </p:nvPr>
        </p:nvSpPr>
        <p:spPr>
          <a:xfrm>
            <a:off x="483175" y="1336150"/>
            <a:ext cx="2455500" cy="778500"/>
          </a:xfrm>
          <a:prstGeom prst="rect">
            <a:avLst/>
          </a:prstGeom>
        </p:spPr>
        <p:txBody>
          <a:bodyPr anchorCtr="0" anchor="t" bIns="91425" lIns="0"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01" name="Google Shape;401;p43"/>
          <p:cNvSpPr txBox="1"/>
          <p:nvPr>
            <p:ph idx="4" type="subTitle"/>
          </p:nvPr>
        </p:nvSpPr>
        <p:spPr>
          <a:xfrm>
            <a:off x="3347725" y="1336150"/>
            <a:ext cx="2455500" cy="778500"/>
          </a:xfrm>
          <a:prstGeom prst="rect">
            <a:avLst/>
          </a:prstGeom>
        </p:spPr>
        <p:txBody>
          <a:bodyPr anchorCtr="0" anchor="t" bIns="91425" lIns="0"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02" name="Google Shape;402;p43"/>
          <p:cNvSpPr txBox="1"/>
          <p:nvPr>
            <p:ph idx="5" type="subTitle"/>
          </p:nvPr>
        </p:nvSpPr>
        <p:spPr>
          <a:xfrm>
            <a:off x="6212275" y="1336150"/>
            <a:ext cx="2455500" cy="778500"/>
          </a:xfrm>
          <a:prstGeom prst="rect">
            <a:avLst/>
          </a:prstGeom>
        </p:spPr>
        <p:txBody>
          <a:bodyPr anchorCtr="0" anchor="t" bIns="91425" lIns="0"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03" name="Google Shape;403;p43"/>
          <p:cNvSpPr txBox="1"/>
          <p:nvPr>
            <p:ph idx="6" type="body"/>
          </p:nvPr>
        </p:nvSpPr>
        <p:spPr>
          <a:xfrm>
            <a:off x="6212275" y="2417500"/>
            <a:ext cx="24555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Four big ideas">
    <p:spTree>
      <p:nvGrpSpPr>
        <p:cNvPr id="404" name="Shape 404"/>
        <p:cNvGrpSpPr/>
        <p:nvPr/>
      </p:nvGrpSpPr>
      <p:grpSpPr>
        <a:xfrm>
          <a:off x="0" y="0"/>
          <a:ext cx="0" cy="0"/>
          <a:chOff x="0" y="0"/>
          <a:chExt cx="0" cy="0"/>
        </a:xfrm>
      </p:grpSpPr>
      <p:sp>
        <p:nvSpPr>
          <p:cNvPr id="405" name="Google Shape;405;p44"/>
          <p:cNvSpPr txBox="1"/>
          <p:nvPr>
            <p:ph idx="1" type="body"/>
          </p:nvPr>
        </p:nvSpPr>
        <p:spPr>
          <a:xfrm>
            <a:off x="366725" y="1759093"/>
            <a:ext cx="3838500" cy="1138500"/>
          </a:xfrm>
          <a:prstGeom prst="rect">
            <a:avLst/>
          </a:prstGeom>
        </p:spPr>
        <p:txBody>
          <a:bodyPr anchorCtr="0" anchor="t" bIns="91425" lIns="0" spcFirstLastPara="1" rIns="91425" wrap="square" tIns="91425">
            <a:spAutoFit/>
          </a:bodyPr>
          <a:lstStyle>
            <a:lvl1pPr indent="-317500" lvl="0" marL="457200">
              <a:spcBef>
                <a:spcPts val="0"/>
              </a:spcBef>
              <a:spcAft>
                <a:spcPts val="0"/>
              </a:spcAft>
              <a:buSzPts val="1400"/>
              <a:buChar char="●"/>
              <a:defRPr sz="1400"/>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406" name="Google Shape;406;p44"/>
          <p:cNvSpPr txBox="1"/>
          <p:nvPr>
            <p:ph idx="2" type="body"/>
          </p:nvPr>
        </p:nvSpPr>
        <p:spPr>
          <a:xfrm>
            <a:off x="4938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07" name="Google Shape;407;p44"/>
          <p:cNvSpPr txBox="1"/>
          <p:nvPr>
            <p:ph idx="3" type="body"/>
          </p:nvPr>
        </p:nvSpPr>
        <p:spPr>
          <a:xfrm>
            <a:off x="366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08" name="Google Shape;408;p44"/>
          <p:cNvSpPr txBox="1"/>
          <p:nvPr>
            <p:ph idx="4" type="body"/>
          </p:nvPr>
        </p:nvSpPr>
        <p:spPr>
          <a:xfrm>
            <a:off x="4938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09" name="Google Shape;409;p44"/>
          <p:cNvSpPr txBox="1"/>
          <p:nvPr>
            <p:ph type="title"/>
          </p:nvPr>
        </p:nvSpPr>
        <p:spPr>
          <a:xfrm>
            <a:off x="366750"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410" name="Google Shape;410;p44"/>
          <p:cNvSpPr txBox="1"/>
          <p:nvPr>
            <p:ph idx="5" type="subTitle"/>
          </p:nvPr>
        </p:nvSpPr>
        <p:spPr>
          <a:xfrm>
            <a:off x="366763" y="1277907"/>
            <a:ext cx="3838500" cy="481200"/>
          </a:xfrm>
          <a:prstGeom prst="rect">
            <a:avLst/>
          </a:prstGeom>
        </p:spPr>
        <p:txBody>
          <a:bodyPr anchorCtr="0" anchor="t" bIns="91425" lIns="0"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11" name="Google Shape;411;p44"/>
          <p:cNvSpPr txBox="1"/>
          <p:nvPr>
            <p:ph idx="6" type="subTitle"/>
          </p:nvPr>
        </p:nvSpPr>
        <p:spPr>
          <a:xfrm>
            <a:off x="4938738" y="1277907"/>
            <a:ext cx="3838500" cy="481200"/>
          </a:xfrm>
          <a:prstGeom prst="rect">
            <a:avLst/>
          </a:prstGeom>
        </p:spPr>
        <p:txBody>
          <a:bodyPr anchorCtr="0" anchor="t" bIns="91425" lIns="0"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12" name="Google Shape;412;p44"/>
          <p:cNvSpPr txBox="1"/>
          <p:nvPr>
            <p:ph idx="7" type="subTitle"/>
          </p:nvPr>
        </p:nvSpPr>
        <p:spPr>
          <a:xfrm>
            <a:off x="4938761" y="3167363"/>
            <a:ext cx="3838500" cy="481200"/>
          </a:xfrm>
          <a:prstGeom prst="rect">
            <a:avLst/>
          </a:prstGeom>
        </p:spPr>
        <p:txBody>
          <a:bodyPr anchorCtr="0" anchor="t" bIns="91425" lIns="0"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13" name="Google Shape;413;p44"/>
          <p:cNvSpPr txBox="1"/>
          <p:nvPr>
            <p:ph idx="8" type="subTitle"/>
          </p:nvPr>
        </p:nvSpPr>
        <p:spPr>
          <a:xfrm>
            <a:off x="366750" y="3167363"/>
            <a:ext cx="3838500" cy="481200"/>
          </a:xfrm>
          <a:prstGeom prst="rect">
            <a:avLst/>
          </a:prstGeom>
        </p:spPr>
        <p:txBody>
          <a:bodyPr anchorCtr="0" anchor="t" bIns="91425" lIns="0"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 and image">
    <p:spTree>
      <p:nvGrpSpPr>
        <p:cNvPr id="414" name="Shape 414"/>
        <p:cNvGrpSpPr/>
        <p:nvPr/>
      </p:nvGrpSpPr>
      <p:grpSpPr>
        <a:xfrm>
          <a:off x="0" y="0"/>
          <a:ext cx="0" cy="0"/>
          <a:chOff x="0" y="0"/>
          <a:chExt cx="0" cy="0"/>
        </a:xfrm>
      </p:grpSpPr>
      <p:sp>
        <p:nvSpPr>
          <p:cNvPr id="415" name="Google Shape;415;p4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6" name="Google Shape;416;p45"/>
          <p:cNvSpPr/>
          <p:nvPr>
            <p:ph idx="2" type="pic"/>
          </p:nvPr>
        </p:nvSpPr>
        <p:spPr>
          <a:xfrm>
            <a:off x="311700" y="1170425"/>
            <a:ext cx="8520600" cy="3492900"/>
          </a:xfrm>
          <a:prstGeom prst="rect">
            <a:avLst/>
          </a:prstGeom>
          <a:noFill/>
          <a:ln>
            <a:no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Two storyboards">
    <p:spTree>
      <p:nvGrpSpPr>
        <p:cNvPr id="417" name="Shape 417"/>
        <p:cNvGrpSpPr/>
        <p:nvPr/>
      </p:nvGrpSpPr>
      <p:grpSpPr>
        <a:xfrm>
          <a:off x="0" y="0"/>
          <a:ext cx="0" cy="0"/>
          <a:chOff x="0" y="0"/>
          <a:chExt cx="0" cy="0"/>
        </a:xfrm>
      </p:grpSpPr>
      <p:sp>
        <p:nvSpPr>
          <p:cNvPr id="418" name="Google Shape;418;p46"/>
          <p:cNvSpPr txBox="1"/>
          <p:nvPr>
            <p:ph idx="1" type="body"/>
          </p:nvPr>
        </p:nvSpPr>
        <p:spPr>
          <a:xfrm>
            <a:off x="311700" y="4080225"/>
            <a:ext cx="4027500" cy="926100"/>
          </a:xfrm>
          <a:prstGeom prst="rect">
            <a:avLst/>
          </a:prstGeom>
        </p:spPr>
        <p:txBody>
          <a:bodyPr anchorCtr="0" anchor="t" bIns="91425" lIns="0"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419" name="Google Shape;419;p46"/>
          <p:cNvSpPr/>
          <p:nvPr>
            <p:ph idx="2" type="pic"/>
          </p:nvPr>
        </p:nvSpPr>
        <p:spPr>
          <a:xfrm>
            <a:off x="4804825" y="1133300"/>
            <a:ext cx="4027500" cy="2392800"/>
          </a:xfrm>
          <a:prstGeom prst="rect">
            <a:avLst/>
          </a:prstGeom>
          <a:noFill/>
          <a:ln>
            <a:noFill/>
          </a:ln>
        </p:spPr>
      </p:sp>
      <p:sp>
        <p:nvSpPr>
          <p:cNvPr id="420" name="Google Shape;420;p46"/>
          <p:cNvSpPr/>
          <p:nvPr>
            <p:ph idx="3" type="pic"/>
          </p:nvPr>
        </p:nvSpPr>
        <p:spPr>
          <a:xfrm>
            <a:off x="311725" y="1133300"/>
            <a:ext cx="4027500" cy="2392800"/>
          </a:xfrm>
          <a:prstGeom prst="rect">
            <a:avLst/>
          </a:prstGeom>
          <a:noFill/>
          <a:ln>
            <a:noFill/>
          </a:ln>
        </p:spPr>
      </p:sp>
      <p:sp>
        <p:nvSpPr>
          <p:cNvPr id="421" name="Google Shape;421;p46"/>
          <p:cNvSpPr txBox="1"/>
          <p:nvPr>
            <p:ph idx="4" type="body"/>
          </p:nvPr>
        </p:nvSpPr>
        <p:spPr>
          <a:xfrm>
            <a:off x="4804825"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22" name="Google Shape;422;p4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3" name="Google Shape;423;p46"/>
          <p:cNvSpPr txBox="1"/>
          <p:nvPr>
            <p:ph idx="5" type="subTitle"/>
          </p:nvPr>
        </p:nvSpPr>
        <p:spPr>
          <a:xfrm>
            <a:off x="311725" y="3582900"/>
            <a:ext cx="4027500" cy="481200"/>
          </a:xfrm>
          <a:prstGeom prst="rect">
            <a:avLst/>
          </a:prstGeom>
        </p:spPr>
        <p:txBody>
          <a:bodyPr anchorCtr="0" anchor="t" bIns="91425" lIns="0"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424" name="Google Shape;424;p46"/>
          <p:cNvSpPr txBox="1"/>
          <p:nvPr>
            <p:ph idx="6" type="subTitle"/>
          </p:nvPr>
        </p:nvSpPr>
        <p:spPr>
          <a:xfrm>
            <a:off x="4804825" y="3582900"/>
            <a:ext cx="4027500" cy="481200"/>
          </a:xfrm>
          <a:prstGeom prst="rect">
            <a:avLst/>
          </a:prstGeom>
        </p:spPr>
        <p:txBody>
          <a:bodyPr anchorCtr="0" anchor="t" bIns="91425" lIns="0"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Three storyboards">
    <p:spTree>
      <p:nvGrpSpPr>
        <p:cNvPr id="425" name="Shape 425"/>
        <p:cNvGrpSpPr/>
        <p:nvPr/>
      </p:nvGrpSpPr>
      <p:grpSpPr>
        <a:xfrm>
          <a:off x="0" y="0"/>
          <a:ext cx="0" cy="0"/>
          <a:chOff x="0" y="0"/>
          <a:chExt cx="0" cy="0"/>
        </a:xfrm>
      </p:grpSpPr>
      <p:sp>
        <p:nvSpPr>
          <p:cNvPr id="426" name="Google Shape;426;p47"/>
          <p:cNvSpPr txBox="1"/>
          <p:nvPr>
            <p:ph idx="1" type="body"/>
          </p:nvPr>
        </p:nvSpPr>
        <p:spPr>
          <a:xfrm>
            <a:off x="311700" y="3911700"/>
            <a:ext cx="2627100" cy="1018500"/>
          </a:xfrm>
          <a:prstGeom prst="rect">
            <a:avLst/>
          </a:prstGeom>
        </p:spPr>
        <p:txBody>
          <a:bodyPr anchorCtr="0" anchor="t" bIns="91425" lIns="0"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427" name="Google Shape;427;p47"/>
          <p:cNvSpPr/>
          <p:nvPr>
            <p:ph idx="2" type="pic"/>
          </p:nvPr>
        </p:nvSpPr>
        <p:spPr>
          <a:xfrm>
            <a:off x="6205225" y="1128325"/>
            <a:ext cx="2627100" cy="2273100"/>
          </a:xfrm>
          <a:prstGeom prst="rect">
            <a:avLst/>
          </a:prstGeom>
          <a:noFill/>
          <a:ln>
            <a:noFill/>
          </a:ln>
        </p:spPr>
      </p:sp>
      <p:sp>
        <p:nvSpPr>
          <p:cNvPr id="428" name="Google Shape;428;p47"/>
          <p:cNvSpPr/>
          <p:nvPr>
            <p:ph idx="3" type="pic"/>
          </p:nvPr>
        </p:nvSpPr>
        <p:spPr>
          <a:xfrm>
            <a:off x="311725" y="1128325"/>
            <a:ext cx="2627100" cy="2273100"/>
          </a:xfrm>
          <a:prstGeom prst="rect">
            <a:avLst/>
          </a:prstGeom>
          <a:noFill/>
          <a:ln>
            <a:noFill/>
          </a:ln>
        </p:spPr>
      </p:sp>
      <p:sp>
        <p:nvSpPr>
          <p:cNvPr id="429" name="Google Shape;429;p47"/>
          <p:cNvSpPr txBox="1"/>
          <p:nvPr>
            <p:ph idx="4" type="body"/>
          </p:nvPr>
        </p:nvSpPr>
        <p:spPr>
          <a:xfrm>
            <a:off x="6205225"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30" name="Google Shape;430;p47"/>
          <p:cNvSpPr/>
          <p:nvPr>
            <p:ph idx="5" type="pic"/>
          </p:nvPr>
        </p:nvSpPr>
        <p:spPr>
          <a:xfrm>
            <a:off x="3255250" y="1128325"/>
            <a:ext cx="2627100" cy="2273100"/>
          </a:xfrm>
          <a:prstGeom prst="rect">
            <a:avLst/>
          </a:prstGeom>
          <a:noFill/>
          <a:ln>
            <a:noFill/>
          </a:ln>
        </p:spPr>
      </p:sp>
      <p:sp>
        <p:nvSpPr>
          <p:cNvPr id="431" name="Google Shape;431;p47"/>
          <p:cNvSpPr txBox="1"/>
          <p:nvPr>
            <p:ph idx="6" type="body"/>
          </p:nvPr>
        </p:nvSpPr>
        <p:spPr>
          <a:xfrm>
            <a:off x="325525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32" name="Google Shape;432;p4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3" name="Google Shape;433;p47"/>
          <p:cNvSpPr txBox="1"/>
          <p:nvPr>
            <p:ph idx="7" type="subTitle"/>
          </p:nvPr>
        </p:nvSpPr>
        <p:spPr>
          <a:xfrm>
            <a:off x="311725" y="3430500"/>
            <a:ext cx="2627100" cy="481200"/>
          </a:xfrm>
          <a:prstGeom prst="rect">
            <a:avLst/>
          </a:prstGeom>
        </p:spPr>
        <p:txBody>
          <a:bodyPr anchorCtr="0" anchor="t" bIns="91425" lIns="0"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434" name="Google Shape;434;p47"/>
          <p:cNvSpPr txBox="1"/>
          <p:nvPr>
            <p:ph idx="8" type="subTitle"/>
          </p:nvPr>
        </p:nvSpPr>
        <p:spPr>
          <a:xfrm>
            <a:off x="6205225" y="3430500"/>
            <a:ext cx="2627100" cy="481200"/>
          </a:xfrm>
          <a:prstGeom prst="rect">
            <a:avLst/>
          </a:prstGeom>
        </p:spPr>
        <p:txBody>
          <a:bodyPr anchorCtr="0" anchor="t" bIns="91425" lIns="0"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435" name="Google Shape;435;p47"/>
          <p:cNvSpPr txBox="1"/>
          <p:nvPr>
            <p:ph idx="9" type="subTitle"/>
          </p:nvPr>
        </p:nvSpPr>
        <p:spPr>
          <a:xfrm>
            <a:off x="3255250" y="3430500"/>
            <a:ext cx="2627100" cy="481200"/>
          </a:xfrm>
          <a:prstGeom prst="rect">
            <a:avLst/>
          </a:prstGeom>
        </p:spPr>
        <p:txBody>
          <a:bodyPr anchorCtr="0" anchor="t" bIns="91425" lIns="0"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Image only">
    <p:spTree>
      <p:nvGrpSpPr>
        <p:cNvPr id="436" name="Shape 436"/>
        <p:cNvGrpSpPr/>
        <p:nvPr/>
      </p:nvGrpSpPr>
      <p:grpSpPr>
        <a:xfrm>
          <a:off x="0" y="0"/>
          <a:ext cx="0" cy="0"/>
          <a:chOff x="0" y="0"/>
          <a:chExt cx="0" cy="0"/>
        </a:xfrm>
      </p:grpSpPr>
      <p:sp>
        <p:nvSpPr>
          <p:cNvPr id="437" name="Google Shape;437;p48"/>
          <p:cNvSpPr/>
          <p:nvPr>
            <p:ph idx="2" type="pic"/>
          </p:nvPr>
        </p:nvSpPr>
        <p:spPr>
          <a:xfrm>
            <a:off x="311700" y="445025"/>
            <a:ext cx="8520600" cy="4218300"/>
          </a:xfrm>
          <a:prstGeom prst="rect">
            <a:avLst/>
          </a:prstGeom>
          <a:noFill/>
          <a:ln>
            <a:no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Image grid">
    <p:spTree>
      <p:nvGrpSpPr>
        <p:cNvPr id="438" name="Shape 438"/>
        <p:cNvGrpSpPr/>
        <p:nvPr/>
      </p:nvGrpSpPr>
      <p:grpSpPr>
        <a:xfrm>
          <a:off x="0" y="0"/>
          <a:ext cx="0" cy="0"/>
          <a:chOff x="0" y="0"/>
          <a:chExt cx="0" cy="0"/>
        </a:xfrm>
      </p:grpSpPr>
      <p:sp>
        <p:nvSpPr>
          <p:cNvPr id="439" name="Google Shape;439;p49"/>
          <p:cNvSpPr/>
          <p:nvPr>
            <p:ph idx="2" type="pic"/>
          </p:nvPr>
        </p:nvSpPr>
        <p:spPr>
          <a:xfrm>
            <a:off x="3389600" y="118913"/>
            <a:ext cx="1643700" cy="1535100"/>
          </a:xfrm>
          <a:prstGeom prst="rect">
            <a:avLst/>
          </a:prstGeom>
          <a:noFill/>
          <a:ln>
            <a:noFill/>
          </a:ln>
        </p:spPr>
      </p:sp>
      <p:sp>
        <p:nvSpPr>
          <p:cNvPr id="440" name="Google Shape;440;p49"/>
          <p:cNvSpPr/>
          <p:nvPr>
            <p:ph idx="3" type="pic"/>
          </p:nvPr>
        </p:nvSpPr>
        <p:spPr>
          <a:xfrm>
            <a:off x="5195935" y="118913"/>
            <a:ext cx="1643700" cy="1535100"/>
          </a:xfrm>
          <a:prstGeom prst="rect">
            <a:avLst/>
          </a:prstGeom>
          <a:noFill/>
          <a:ln>
            <a:noFill/>
          </a:ln>
        </p:spPr>
      </p:sp>
      <p:sp>
        <p:nvSpPr>
          <p:cNvPr id="441" name="Google Shape;441;p49"/>
          <p:cNvSpPr/>
          <p:nvPr>
            <p:ph idx="4" type="pic"/>
          </p:nvPr>
        </p:nvSpPr>
        <p:spPr>
          <a:xfrm>
            <a:off x="7002270" y="118913"/>
            <a:ext cx="1643700" cy="1535100"/>
          </a:xfrm>
          <a:prstGeom prst="rect">
            <a:avLst/>
          </a:prstGeom>
          <a:noFill/>
          <a:ln>
            <a:noFill/>
          </a:ln>
        </p:spPr>
      </p:sp>
      <p:sp>
        <p:nvSpPr>
          <p:cNvPr id="442" name="Google Shape;442;p49"/>
          <p:cNvSpPr/>
          <p:nvPr>
            <p:ph idx="5" type="pic"/>
          </p:nvPr>
        </p:nvSpPr>
        <p:spPr>
          <a:xfrm>
            <a:off x="3389588" y="1804212"/>
            <a:ext cx="1643700" cy="1535100"/>
          </a:xfrm>
          <a:prstGeom prst="rect">
            <a:avLst/>
          </a:prstGeom>
          <a:noFill/>
          <a:ln>
            <a:noFill/>
          </a:ln>
        </p:spPr>
      </p:sp>
      <p:sp>
        <p:nvSpPr>
          <p:cNvPr id="443" name="Google Shape;443;p49"/>
          <p:cNvSpPr/>
          <p:nvPr>
            <p:ph idx="6" type="pic"/>
          </p:nvPr>
        </p:nvSpPr>
        <p:spPr>
          <a:xfrm>
            <a:off x="5195922" y="1804212"/>
            <a:ext cx="1643700" cy="1535100"/>
          </a:xfrm>
          <a:prstGeom prst="rect">
            <a:avLst/>
          </a:prstGeom>
          <a:noFill/>
          <a:ln>
            <a:noFill/>
          </a:ln>
        </p:spPr>
      </p:sp>
      <p:sp>
        <p:nvSpPr>
          <p:cNvPr id="444" name="Google Shape;444;p49"/>
          <p:cNvSpPr/>
          <p:nvPr>
            <p:ph idx="7" type="pic"/>
          </p:nvPr>
        </p:nvSpPr>
        <p:spPr>
          <a:xfrm>
            <a:off x="7002257" y="1804212"/>
            <a:ext cx="1643700" cy="1535100"/>
          </a:xfrm>
          <a:prstGeom prst="rect">
            <a:avLst/>
          </a:prstGeom>
          <a:noFill/>
          <a:ln>
            <a:noFill/>
          </a:ln>
        </p:spPr>
      </p:sp>
      <p:sp>
        <p:nvSpPr>
          <p:cNvPr id="445" name="Google Shape;445;p49"/>
          <p:cNvSpPr txBox="1"/>
          <p:nvPr>
            <p:ph type="title"/>
          </p:nvPr>
        </p:nvSpPr>
        <p:spPr>
          <a:xfrm>
            <a:off x="351550" y="445025"/>
            <a:ext cx="2596800" cy="1706400"/>
          </a:xfrm>
          <a:prstGeom prst="rect">
            <a:avLst/>
          </a:prstGeom>
        </p:spPr>
        <p:txBody>
          <a:bodyPr anchorCtr="0" anchor="t" bIns="91425" lIns="91425" spcFirstLastPara="1" rIns="91425" wrap="square" tIns="91425">
            <a:sp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6" name="Google Shape;446;p49"/>
          <p:cNvSpPr/>
          <p:nvPr>
            <p:ph idx="8" type="pic"/>
          </p:nvPr>
        </p:nvSpPr>
        <p:spPr>
          <a:xfrm>
            <a:off x="3389588" y="3489487"/>
            <a:ext cx="1643700" cy="1535100"/>
          </a:xfrm>
          <a:prstGeom prst="rect">
            <a:avLst/>
          </a:prstGeom>
          <a:noFill/>
          <a:ln>
            <a:noFill/>
          </a:ln>
        </p:spPr>
      </p:sp>
      <p:sp>
        <p:nvSpPr>
          <p:cNvPr id="447" name="Google Shape;447;p49"/>
          <p:cNvSpPr/>
          <p:nvPr>
            <p:ph idx="9" type="pic"/>
          </p:nvPr>
        </p:nvSpPr>
        <p:spPr>
          <a:xfrm>
            <a:off x="5195922" y="3489487"/>
            <a:ext cx="1643700" cy="1535100"/>
          </a:xfrm>
          <a:prstGeom prst="rect">
            <a:avLst/>
          </a:prstGeom>
          <a:noFill/>
          <a:ln>
            <a:noFill/>
          </a:ln>
        </p:spPr>
      </p:sp>
      <p:sp>
        <p:nvSpPr>
          <p:cNvPr id="448" name="Google Shape;448;p49"/>
          <p:cNvSpPr/>
          <p:nvPr>
            <p:ph idx="13" type="pic"/>
          </p:nvPr>
        </p:nvSpPr>
        <p:spPr>
          <a:xfrm>
            <a:off x="7002257" y="3489487"/>
            <a:ext cx="1643700" cy="1535100"/>
          </a:xfrm>
          <a:prstGeom prst="rect">
            <a:avLst/>
          </a:prstGeom>
          <a:noFill/>
          <a:ln>
            <a:noFill/>
          </a:ln>
        </p:spPr>
      </p:sp>
    </p:spTree>
  </p:cSld>
  <p:clrMapOvr>
    <a:masterClrMapping/>
  </p:clrMapOvr>
  <p:extLst>
    <p:ext uri="{DCECCB84-F9BA-43D5-87BE-67443E8EF086}">
      <p15:sldGuideLst>
        <p15:guide id="1" pos="5564">
          <p15:clr>
            <a:srgbClr val="E46962"/>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2">
  <p:cSld name="CUSTOM_19">
    <p:spTree>
      <p:nvGrpSpPr>
        <p:cNvPr id="35" name="Shape 35"/>
        <p:cNvGrpSpPr/>
        <p:nvPr/>
      </p:nvGrpSpPr>
      <p:grpSpPr>
        <a:xfrm>
          <a:off x="0" y="0"/>
          <a:ext cx="0" cy="0"/>
          <a:chOff x="0" y="0"/>
          <a:chExt cx="0" cy="0"/>
        </a:xfrm>
      </p:grpSpPr>
      <p:pic>
        <p:nvPicPr>
          <p:cNvPr id="36" name="Google Shape;36;p6"/>
          <p:cNvPicPr preferRelativeResize="0"/>
          <p:nvPr/>
        </p:nvPicPr>
        <p:blipFill>
          <a:blip r:embed="rId2">
            <a:alphaModFix/>
          </a:blip>
          <a:stretch>
            <a:fillRect/>
          </a:stretch>
        </p:blipFill>
        <p:spPr>
          <a:xfrm>
            <a:off x="0" y="0"/>
            <a:ext cx="9144000" cy="5143500"/>
          </a:xfrm>
          <a:prstGeom prst="rect">
            <a:avLst/>
          </a:prstGeom>
          <a:noFill/>
          <a:ln>
            <a:noFill/>
          </a:ln>
        </p:spPr>
      </p:pic>
      <p:sp>
        <p:nvSpPr>
          <p:cNvPr id="37" name="Google Shape;37;p6"/>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Archivo"/>
                <a:ea typeface="Archivo"/>
                <a:cs typeface="Archivo"/>
                <a:sym typeface="Archivo"/>
              </a:defRPr>
            </a:lvl1pPr>
            <a:lvl2pPr lvl="1" algn="r">
              <a:buNone/>
              <a:defRPr sz="700">
                <a:solidFill>
                  <a:schemeClr val="dk1"/>
                </a:solidFill>
                <a:latin typeface="Archivo"/>
                <a:ea typeface="Archivo"/>
                <a:cs typeface="Archivo"/>
                <a:sym typeface="Archivo"/>
              </a:defRPr>
            </a:lvl2pPr>
            <a:lvl3pPr lvl="2" algn="r">
              <a:buNone/>
              <a:defRPr sz="700">
                <a:solidFill>
                  <a:schemeClr val="dk1"/>
                </a:solidFill>
                <a:latin typeface="Archivo"/>
                <a:ea typeface="Archivo"/>
                <a:cs typeface="Archivo"/>
                <a:sym typeface="Archivo"/>
              </a:defRPr>
            </a:lvl3pPr>
            <a:lvl4pPr lvl="3" algn="r">
              <a:buNone/>
              <a:defRPr sz="700">
                <a:solidFill>
                  <a:schemeClr val="dk1"/>
                </a:solidFill>
                <a:latin typeface="Archivo"/>
                <a:ea typeface="Archivo"/>
                <a:cs typeface="Archivo"/>
                <a:sym typeface="Archivo"/>
              </a:defRPr>
            </a:lvl4pPr>
            <a:lvl5pPr lvl="4" algn="r">
              <a:buNone/>
              <a:defRPr sz="700">
                <a:solidFill>
                  <a:schemeClr val="dk1"/>
                </a:solidFill>
                <a:latin typeface="Archivo"/>
                <a:ea typeface="Archivo"/>
                <a:cs typeface="Archivo"/>
                <a:sym typeface="Archivo"/>
              </a:defRPr>
            </a:lvl5pPr>
            <a:lvl6pPr lvl="5" algn="r">
              <a:buNone/>
              <a:defRPr sz="700">
                <a:solidFill>
                  <a:schemeClr val="dk1"/>
                </a:solidFill>
                <a:latin typeface="Archivo"/>
                <a:ea typeface="Archivo"/>
                <a:cs typeface="Archivo"/>
                <a:sym typeface="Archivo"/>
              </a:defRPr>
            </a:lvl6pPr>
            <a:lvl7pPr lvl="6" algn="r">
              <a:buNone/>
              <a:defRPr sz="700">
                <a:solidFill>
                  <a:schemeClr val="dk1"/>
                </a:solidFill>
                <a:latin typeface="Archivo"/>
                <a:ea typeface="Archivo"/>
                <a:cs typeface="Archivo"/>
                <a:sym typeface="Archivo"/>
              </a:defRPr>
            </a:lvl7pPr>
            <a:lvl8pPr lvl="7" algn="r">
              <a:buNone/>
              <a:defRPr sz="700">
                <a:solidFill>
                  <a:schemeClr val="dk1"/>
                </a:solidFill>
                <a:latin typeface="Archivo"/>
                <a:ea typeface="Archivo"/>
                <a:cs typeface="Archivo"/>
                <a:sym typeface="Archivo"/>
              </a:defRPr>
            </a:lvl8pPr>
            <a:lvl9pPr lvl="8" algn="r">
              <a:buNone/>
              <a:defRPr sz="700">
                <a:solidFill>
                  <a:schemeClr val="dk1"/>
                </a:solidFill>
                <a:latin typeface="Archivo"/>
                <a:ea typeface="Archivo"/>
                <a:cs typeface="Archivo"/>
                <a:sym typeface="Archivo"/>
              </a:defRPr>
            </a:lvl9pPr>
          </a:lstStyle>
          <a:p>
            <a:pPr indent="0" lvl="0" marL="0" rtl="0" algn="r">
              <a:spcBef>
                <a:spcPts val="0"/>
              </a:spcBef>
              <a:spcAft>
                <a:spcPts val="0"/>
              </a:spcAft>
              <a:buNone/>
            </a:pPr>
            <a:fld id="{00000000-1234-1234-1234-123412341234}" type="slidenum">
              <a:rPr lang="en"/>
              <a:t>‹#›</a:t>
            </a:fld>
            <a:endParaRPr/>
          </a:p>
        </p:txBody>
      </p:sp>
      <p:sp>
        <p:nvSpPr>
          <p:cNvPr id="38" name="Google Shape;38;p6"/>
          <p:cNvSpPr txBox="1"/>
          <p:nvPr>
            <p:ph idx="1"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None/>
              <a:defRPr sz="700"/>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39" name="Google Shape;39;p6"/>
          <p:cNvSpPr txBox="1"/>
          <p:nvPr>
            <p:ph type="title"/>
          </p:nvPr>
        </p:nvSpPr>
        <p:spPr>
          <a:xfrm>
            <a:off x="361975" y="552775"/>
            <a:ext cx="8343600" cy="2122800"/>
          </a:xfrm>
          <a:prstGeom prst="rect">
            <a:avLst/>
          </a:prstGeom>
        </p:spPr>
        <p:txBody>
          <a:bodyPr anchorCtr="0" anchor="t" bIns="137150" lIns="0" spcFirstLastPara="1" rIns="137150" wrap="square" tIns="137150">
            <a:noAutofit/>
          </a:bodyPr>
          <a:lstStyle>
            <a:lvl1pPr lvl="0">
              <a:spcBef>
                <a:spcPts val="0"/>
              </a:spcBef>
              <a:spcAft>
                <a:spcPts val="0"/>
              </a:spcAft>
              <a:buClr>
                <a:schemeClr val="dk1"/>
              </a:buClr>
              <a:buSzPts val="5000"/>
              <a:buFont typeface="Archivo SemiBold"/>
              <a:buNone/>
              <a:defRPr sz="5000">
                <a:latin typeface="Archivo SemiBold"/>
                <a:ea typeface="Archivo SemiBold"/>
                <a:cs typeface="Archivo SemiBold"/>
                <a:sym typeface="Archivo SemiBold"/>
              </a:defRPr>
            </a:lvl1pPr>
            <a:lvl2pPr lvl="1">
              <a:spcBef>
                <a:spcPts val="0"/>
              </a:spcBef>
              <a:spcAft>
                <a:spcPts val="0"/>
              </a:spcAft>
              <a:buClr>
                <a:schemeClr val="dk1"/>
              </a:buClr>
              <a:buSzPts val="5000"/>
              <a:buFont typeface="Archivo SemiBold"/>
              <a:buNone/>
              <a:defRPr sz="5000">
                <a:solidFill>
                  <a:schemeClr val="dk1"/>
                </a:solidFill>
                <a:latin typeface="Archivo SemiBold"/>
                <a:ea typeface="Archivo SemiBold"/>
                <a:cs typeface="Archivo SemiBold"/>
                <a:sym typeface="Archivo SemiBold"/>
              </a:defRPr>
            </a:lvl2pPr>
            <a:lvl3pPr lvl="2">
              <a:spcBef>
                <a:spcPts val="0"/>
              </a:spcBef>
              <a:spcAft>
                <a:spcPts val="0"/>
              </a:spcAft>
              <a:buClr>
                <a:schemeClr val="dk1"/>
              </a:buClr>
              <a:buSzPts val="5000"/>
              <a:buFont typeface="Archivo SemiBold"/>
              <a:buNone/>
              <a:defRPr sz="5000">
                <a:solidFill>
                  <a:schemeClr val="dk1"/>
                </a:solidFill>
                <a:latin typeface="Archivo SemiBold"/>
                <a:ea typeface="Archivo SemiBold"/>
                <a:cs typeface="Archivo SemiBold"/>
                <a:sym typeface="Archivo SemiBold"/>
              </a:defRPr>
            </a:lvl3pPr>
            <a:lvl4pPr lvl="3">
              <a:spcBef>
                <a:spcPts val="0"/>
              </a:spcBef>
              <a:spcAft>
                <a:spcPts val="0"/>
              </a:spcAft>
              <a:buClr>
                <a:schemeClr val="dk1"/>
              </a:buClr>
              <a:buSzPts val="5000"/>
              <a:buFont typeface="Archivo SemiBold"/>
              <a:buNone/>
              <a:defRPr sz="5000">
                <a:solidFill>
                  <a:schemeClr val="dk1"/>
                </a:solidFill>
                <a:latin typeface="Archivo SemiBold"/>
                <a:ea typeface="Archivo SemiBold"/>
                <a:cs typeface="Archivo SemiBold"/>
                <a:sym typeface="Archivo SemiBold"/>
              </a:defRPr>
            </a:lvl4pPr>
            <a:lvl5pPr lvl="4">
              <a:spcBef>
                <a:spcPts val="0"/>
              </a:spcBef>
              <a:spcAft>
                <a:spcPts val="0"/>
              </a:spcAft>
              <a:buClr>
                <a:schemeClr val="dk1"/>
              </a:buClr>
              <a:buSzPts val="5000"/>
              <a:buFont typeface="Archivo SemiBold"/>
              <a:buNone/>
              <a:defRPr sz="5000">
                <a:solidFill>
                  <a:schemeClr val="dk1"/>
                </a:solidFill>
                <a:latin typeface="Archivo SemiBold"/>
                <a:ea typeface="Archivo SemiBold"/>
                <a:cs typeface="Archivo SemiBold"/>
                <a:sym typeface="Archivo SemiBold"/>
              </a:defRPr>
            </a:lvl5pPr>
            <a:lvl6pPr lvl="5">
              <a:spcBef>
                <a:spcPts val="0"/>
              </a:spcBef>
              <a:spcAft>
                <a:spcPts val="0"/>
              </a:spcAft>
              <a:buClr>
                <a:schemeClr val="dk1"/>
              </a:buClr>
              <a:buSzPts val="5000"/>
              <a:buFont typeface="Archivo SemiBold"/>
              <a:buNone/>
              <a:defRPr sz="5000">
                <a:solidFill>
                  <a:schemeClr val="dk1"/>
                </a:solidFill>
                <a:latin typeface="Archivo SemiBold"/>
                <a:ea typeface="Archivo SemiBold"/>
                <a:cs typeface="Archivo SemiBold"/>
                <a:sym typeface="Archivo SemiBold"/>
              </a:defRPr>
            </a:lvl6pPr>
            <a:lvl7pPr lvl="6">
              <a:spcBef>
                <a:spcPts val="0"/>
              </a:spcBef>
              <a:spcAft>
                <a:spcPts val="0"/>
              </a:spcAft>
              <a:buClr>
                <a:schemeClr val="dk1"/>
              </a:buClr>
              <a:buSzPts val="5000"/>
              <a:buFont typeface="Archivo SemiBold"/>
              <a:buNone/>
              <a:defRPr sz="5000">
                <a:solidFill>
                  <a:schemeClr val="dk1"/>
                </a:solidFill>
                <a:latin typeface="Archivo SemiBold"/>
                <a:ea typeface="Archivo SemiBold"/>
                <a:cs typeface="Archivo SemiBold"/>
                <a:sym typeface="Archivo SemiBold"/>
              </a:defRPr>
            </a:lvl7pPr>
            <a:lvl8pPr lvl="7">
              <a:spcBef>
                <a:spcPts val="0"/>
              </a:spcBef>
              <a:spcAft>
                <a:spcPts val="0"/>
              </a:spcAft>
              <a:buClr>
                <a:schemeClr val="dk1"/>
              </a:buClr>
              <a:buSzPts val="5000"/>
              <a:buFont typeface="Archivo SemiBold"/>
              <a:buNone/>
              <a:defRPr sz="5000">
                <a:solidFill>
                  <a:schemeClr val="dk1"/>
                </a:solidFill>
                <a:latin typeface="Archivo SemiBold"/>
                <a:ea typeface="Archivo SemiBold"/>
                <a:cs typeface="Archivo SemiBold"/>
                <a:sym typeface="Archivo SemiBold"/>
              </a:defRPr>
            </a:lvl8pPr>
            <a:lvl9pPr lvl="8">
              <a:spcBef>
                <a:spcPts val="0"/>
              </a:spcBef>
              <a:spcAft>
                <a:spcPts val="0"/>
              </a:spcAft>
              <a:buClr>
                <a:schemeClr val="dk1"/>
              </a:buClr>
              <a:buSzPts val="5000"/>
              <a:buFont typeface="Archivo SemiBold"/>
              <a:buNone/>
              <a:defRPr sz="5000">
                <a:solidFill>
                  <a:schemeClr val="dk1"/>
                </a:solidFill>
                <a:latin typeface="Archivo SemiBold"/>
                <a:ea typeface="Archivo SemiBold"/>
                <a:cs typeface="Archivo SemiBold"/>
                <a:sym typeface="Archivo SemiBold"/>
              </a:defRPr>
            </a:lvl9pPr>
          </a:lstStyle>
          <a:p/>
        </p:txBody>
      </p:sp>
      <p:sp>
        <p:nvSpPr>
          <p:cNvPr id="40" name="Google Shape;40;p6"/>
          <p:cNvSpPr txBox="1"/>
          <p:nvPr>
            <p:ph idx="2" type="body"/>
          </p:nvPr>
        </p:nvSpPr>
        <p:spPr>
          <a:xfrm>
            <a:off x="361975" y="3014385"/>
            <a:ext cx="5008500" cy="1763100"/>
          </a:xfrm>
          <a:prstGeom prst="rect">
            <a:avLst/>
          </a:prstGeom>
        </p:spPr>
        <p:txBody>
          <a:bodyPr anchorCtr="0" anchor="b" bIns="0" lIns="0" spcFirstLastPara="1" rIns="137150" wrap="square" tIns="137150">
            <a:noAutofit/>
          </a:bodyPr>
          <a:lstStyle>
            <a:lvl1pPr indent="-292100" lvl="0" marL="457200">
              <a:spcBef>
                <a:spcPts val="0"/>
              </a:spcBef>
              <a:spcAft>
                <a:spcPts val="0"/>
              </a:spcAft>
              <a:buClr>
                <a:schemeClr val="dk1"/>
              </a:buClr>
              <a:buSzPts val="1000"/>
              <a:buFont typeface="Archivo"/>
              <a:buChar char="●"/>
              <a:defRPr sz="1000"/>
            </a:lvl1pPr>
            <a:lvl2pPr indent="-292100" lvl="1" marL="914400">
              <a:spcBef>
                <a:spcPts val="0"/>
              </a:spcBef>
              <a:spcAft>
                <a:spcPts val="0"/>
              </a:spcAft>
              <a:buClr>
                <a:schemeClr val="dk1"/>
              </a:buClr>
              <a:buSzPts val="1000"/>
              <a:buFont typeface="Archivo"/>
              <a:buChar char="○"/>
              <a:defRPr sz="1000"/>
            </a:lvl2pPr>
            <a:lvl3pPr indent="-292100" lvl="2" marL="1371600">
              <a:spcBef>
                <a:spcPts val="0"/>
              </a:spcBef>
              <a:spcAft>
                <a:spcPts val="0"/>
              </a:spcAft>
              <a:buClr>
                <a:schemeClr val="dk1"/>
              </a:buClr>
              <a:buSzPts val="1000"/>
              <a:buFont typeface="Archivo"/>
              <a:buChar char="■"/>
              <a:defRPr sz="1000"/>
            </a:lvl3pPr>
            <a:lvl4pPr indent="-292100" lvl="3" marL="1828800">
              <a:spcBef>
                <a:spcPts val="0"/>
              </a:spcBef>
              <a:spcAft>
                <a:spcPts val="0"/>
              </a:spcAft>
              <a:buClr>
                <a:schemeClr val="dk1"/>
              </a:buClr>
              <a:buSzPts val="1000"/>
              <a:buFont typeface="Archivo"/>
              <a:buChar char="●"/>
              <a:defRPr sz="1000"/>
            </a:lvl4pPr>
            <a:lvl5pPr indent="-292100" lvl="4" marL="2286000">
              <a:spcBef>
                <a:spcPts val="0"/>
              </a:spcBef>
              <a:spcAft>
                <a:spcPts val="0"/>
              </a:spcAft>
              <a:buClr>
                <a:schemeClr val="dk1"/>
              </a:buClr>
              <a:buSzPts val="1000"/>
              <a:buFont typeface="Archivo"/>
              <a:buChar char="○"/>
              <a:defRPr sz="1000"/>
            </a:lvl5pPr>
            <a:lvl6pPr indent="-292100" lvl="5" marL="2743200">
              <a:spcBef>
                <a:spcPts val="0"/>
              </a:spcBef>
              <a:spcAft>
                <a:spcPts val="0"/>
              </a:spcAft>
              <a:buClr>
                <a:schemeClr val="dk1"/>
              </a:buClr>
              <a:buSzPts val="1000"/>
              <a:buFont typeface="Archivo"/>
              <a:buChar char="■"/>
              <a:defRPr sz="1000"/>
            </a:lvl6pPr>
            <a:lvl7pPr indent="-292100" lvl="6" marL="3200400">
              <a:spcBef>
                <a:spcPts val="0"/>
              </a:spcBef>
              <a:spcAft>
                <a:spcPts val="0"/>
              </a:spcAft>
              <a:buClr>
                <a:schemeClr val="dk1"/>
              </a:buClr>
              <a:buSzPts val="1000"/>
              <a:buFont typeface="Archivo"/>
              <a:buChar char="●"/>
              <a:defRPr sz="1000"/>
            </a:lvl7pPr>
            <a:lvl8pPr indent="-292100" lvl="7" marL="3657600">
              <a:spcBef>
                <a:spcPts val="0"/>
              </a:spcBef>
              <a:spcAft>
                <a:spcPts val="0"/>
              </a:spcAft>
              <a:buClr>
                <a:schemeClr val="dk1"/>
              </a:buClr>
              <a:buSzPts val="1000"/>
              <a:buFont typeface="Archivo"/>
              <a:buChar char="○"/>
              <a:defRPr sz="1000"/>
            </a:lvl8pPr>
            <a:lvl9pPr indent="-292100" lvl="8" marL="4114800">
              <a:spcBef>
                <a:spcPts val="0"/>
              </a:spcBef>
              <a:spcAft>
                <a:spcPts val="0"/>
              </a:spcAft>
              <a:buClr>
                <a:schemeClr val="dk1"/>
              </a:buClr>
              <a:buSzPts val="1000"/>
              <a:buFont typeface="Archivo"/>
              <a:buChar char="■"/>
              <a:defRPr sz="10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Alt 1">
  <p:cSld name="BLANK_1_1_1_1_1_1_1_1_1_1_1_2_3_1">
    <p:bg>
      <p:bgPr>
        <a:solidFill>
          <a:schemeClr val="dk1"/>
        </a:solidFill>
      </p:bgPr>
    </p:bg>
    <p:spTree>
      <p:nvGrpSpPr>
        <p:cNvPr id="41" name="Shape 41"/>
        <p:cNvGrpSpPr/>
        <p:nvPr/>
      </p:nvGrpSpPr>
      <p:grpSpPr>
        <a:xfrm>
          <a:off x="0" y="0"/>
          <a:ext cx="0" cy="0"/>
          <a:chOff x="0" y="0"/>
          <a:chExt cx="0" cy="0"/>
        </a:xfrm>
      </p:grpSpPr>
      <p:pic>
        <p:nvPicPr>
          <p:cNvPr id="42" name="Google Shape;42;p7"/>
          <p:cNvPicPr preferRelativeResize="0"/>
          <p:nvPr/>
        </p:nvPicPr>
        <p:blipFill>
          <a:blip r:embed="rId2">
            <a:alphaModFix/>
          </a:blip>
          <a:stretch>
            <a:fillRect/>
          </a:stretch>
        </p:blipFill>
        <p:spPr>
          <a:xfrm>
            <a:off x="0" y="0"/>
            <a:ext cx="9144000" cy="5143500"/>
          </a:xfrm>
          <a:prstGeom prst="rect">
            <a:avLst/>
          </a:prstGeom>
          <a:noFill/>
          <a:ln>
            <a:noFill/>
          </a:ln>
        </p:spPr>
      </p:pic>
      <p:sp>
        <p:nvSpPr>
          <p:cNvPr id="43" name="Google Shape;43;p7"/>
          <p:cNvSpPr txBox="1"/>
          <p:nvPr>
            <p:ph hasCustomPrompt="1" type="title"/>
          </p:nvPr>
        </p:nvSpPr>
        <p:spPr>
          <a:xfrm>
            <a:off x="6810900" y="1133425"/>
            <a:ext cx="1963500" cy="614400"/>
          </a:xfrm>
          <a:prstGeom prst="rect">
            <a:avLst/>
          </a:prstGeom>
        </p:spPr>
        <p:txBody>
          <a:bodyPr anchorCtr="0" anchor="t" bIns="137150" lIns="137150" spcFirstLastPara="1" rIns="137150" wrap="square" tIns="137150">
            <a:normAutofit/>
          </a:bodyPr>
          <a:lstStyle>
            <a:lvl1pPr lvl="0">
              <a:spcBef>
                <a:spcPts val="0"/>
              </a:spcBef>
              <a:spcAft>
                <a:spcPts val="0"/>
              </a:spcAft>
              <a:buClr>
                <a:schemeClr val="dk1"/>
              </a:buClr>
              <a:buSzPts val="2000"/>
              <a:buFont typeface="Archivo"/>
              <a:buChar char="●"/>
              <a:defRPr sz="2000"/>
            </a:lvl1pPr>
            <a:lvl2pPr lvl="1">
              <a:spcBef>
                <a:spcPts val="0"/>
              </a:spcBef>
              <a:spcAft>
                <a:spcPts val="0"/>
              </a:spcAft>
              <a:buClr>
                <a:schemeClr val="dk1"/>
              </a:buClr>
              <a:buSzPts val="2000"/>
              <a:buFont typeface="Archivo"/>
              <a:buChar char="○"/>
              <a:defRPr sz="2000">
                <a:solidFill>
                  <a:schemeClr val="dk1"/>
                </a:solidFill>
              </a:defRPr>
            </a:lvl2pPr>
            <a:lvl3pPr lvl="2">
              <a:spcBef>
                <a:spcPts val="0"/>
              </a:spcBef>
              <a:spcAft>
                <a:spcPts val="0"/>
              </a:spcAft>
              <a:buClr>
                <a:schemeClr val="dk1"/>
              </a:buClr>
              <a:buSzPts val="2000"/>
              <a:buFont typeface="Archivo"/>
              <a:buChar char="■"/>
              <a:defRPr sz="2000">
                <a:solidFill>
                  <a:schemeClr val="dk1"/>
                </a:solidFill>
              </a:defRPr>
            </a:lvl3pPr>
            <a:lvl4pPr lvl="3">
              <a:spcBef>
                <a:spcPts val="0"/>
              </a:spcBef>
              <a:spcAft>
                <a:spcPts val="0"/>
              </a:spcAft>
              <a:buClr>
                <a:schemeClr val="dk1"/>
              </a:buClr>
              <a:buSzPts val="2000"/>
              <a:buFont typeface="Archivo"/>
              <a:buChar char="●"/>
              <a:defRPr sz="2000">
                <a:solidFill>
                  <a:schemeClr val="dk1"/>
                </a:solidFill>
              </a:defRPr>
            </a:lvl4pPr>
            <a:lvl5pPr lvl="4">
              <a:spcBef>
                <a:spcPts val="0"/>
              </a:spcBef>
              <a:spcAft>
                <a:spcPts val="0"/>
              </a:spcAft>
              <a:buClr>
                <a:schemeClr val="dk1"/>
              </a:buClr>
              <a:buSzPts val="2000"/>
              <a:buFont typeface="Archivo"/>
              <a:buChar char="○"/>
              <a:defRPr sz="2000">
                <a:solidFill>
                  <a:schemeClr val="dk1"/>
                </a:solidFill>
              </a:defRPr>
            </a:lvl5pPr>
            <a:lvl6pPr lvl="5">
              <a:spcBef>
                <a:spcPts val="0"/>
              </a:spcBef>
              <a:spcAft>
                <a:spcPts val="0"/>
              </a:spcAft>
              <a:buClr>
                <a:schemeClr val="dk1"/>
              </a:buClr>
              <a:buSzPts val="2000"/>
              <a:buFont typeface="Archivo"/>
              <a:buChar char="■"/>
              <a:defRPr sz="2000">
                <a:solidFill>
                  <a:schemeClr val="dk1"/>
                </a:solidFill>
              </a:defRPr>
            </a:lvl6pPr>
            <a:lvl7pPr lvl="6">
              <a:spcBef>
                <a:spcPts val="0"/>
              </a:spcBef>
              <a:spcAft>
                <a:spcPts val="0"/>
              </a:spcAft>
              <a:buClr>
                <a:schemeClr val="dk1"/>
              </a:buClr>
              <a:buSzPts val="2000"/>
              <a:buFont typeface="Archivo"/>
              <a:buChar char="●"/>
              <a:defRPr sz="2000">
                <a:solidFill>
                  <a:schemeClr val="dk1"/>
                </a:solidFill>
              </a:defRPr>
            </a:lvl7pPr>
            <a:lvl8pPr lvl="7">
              <a:spcBef>
                <a:spcPts val="0"/>
              </a:spcBef>
              <a:spcAft>
                <a:spcPts val="0"/>
              </a:spcAft>
              <a:buClr>
                <a:schemeClr val="dk1"/>
              </a:buClr>
              <a:buSzPts val="2000"/>
              <a:buFont typeface="Archivo"/>
              <a:buChar char="○"/>
              <a:defRPr sz="2000">
                <a:solidFill>
                  <a:schemeClr val="dk1"/>
                </a:solidFill>
              </a:defRPr>
            </a:lvl8pPr>
            <a:lvl9pPr lvl="8">
              <a:spcBef>
                <a:spcPts val="0"/>
              </a:spcBef>
              <a:spcAft>
                <a:spcPts val="0"/>
              </a:spcAft>
              <a:buClr>
                <a:schemeClr val="dk1"/>
              </a:buClr>
              <a:buSzPts val="2000"/>
              <a:buFont typeface="Archivo"/>
              <a:buChar char="■"/>
              <a:defRPr sz="2000">
                <a:solidFill>
                  <a:schemeClr val="dk1"/>
                </a:solidFill>
              </a:defRPr>
            </a:lvl9pPr>
          </a:lstStyle>
          <a:p>
            <a:r>
              <a:t>xx%</a:t>
            </a:r>
          </a:p>
        </p:txBody>
      </p:sp>
      <p:sp>
        <p:nvSpPr>
          <p:cNvPr id="44" name="Google Shape;44;p7"/>
          <p:cNvSpPr txBox="1"/>
          <p:nvPr>
            <p:ph hasCustomPrompt="1" idx="2" type="title"/>
          </p:nvPr>
        </p:nvSpPr>
        <p:spPr>
          <a:xfrm>
            <a:off x="4677671" y="1133425"/>
            <a:ext cx="2051400" cy="614400"/>
          </a:xfrm>
          <a:prstGeom prst="rect">
            <a:avLst/>
          </a:prstGeom>
        </p:spPr>
        <p:txBody>
          <a:bodyPr anchorCtr="0" anchor="t" bIns="137150" lIns="137150" spcFirstLastPara="1" rIns="137150" wrap="square" tIns="137150">
            <a:normAutofit/>
          </a:bodyPr>
          <a:lstStyle>
            <a:lvl1pPr lvl="0">
              <a:spcBef>
                <a:spcPts val="0"/>
              </a:spcBef>
              <a:spcAft>
                <a:spcPts val="0"/>
              </a:spcAft>
              <a:buClr>
                <a:schemeClr val="dk1"/>
              </a:buClr>
              <a:buSzPts val="2000"/>
              <a:buFont typeface="Archivo"/>
              <a:buChar char="●"/>
              <a:defRPr sz="2000"/>
            </a:lvl1pPr>
            <a:lvl2pPr lvl="1">
              <a:spcBef>
                <a:spcPts val="0"/>
              </a:spcBef>
              <a:spcAft>
                <a:spcPts val="0"/>
              </a:spcAft>
              <a:buClr>
                <a:schemeClr val="dk1"/>
              </a:buClr>
              <a:buSzPts val="2000"/>
              <a:buFont typeface="Archivo"/>
              <a:buChar char="○"/>
              <a:defRPr sz="2000">
                <a:solidFill>
                  <a:schemeClr val="dk1"/>
                </a:solidFill>
              </a:defRPr>
            </a:lvl2pPr>
            <a:lvl3pPr lvl="2">
              <a:spcBef>
                <a:spcPts val="0"/>
              </a:spcBef>
              <a:spcAft>
                <a:spcPts val="0"/>
              </a:spcAft>
              <a:buClr>
                <a:schemeClr val="dk1"/>
              </a:buClr>
              <a:buSzPts val="2000"/>
              <a:buFont typeface="Archivo"/>
              <a:buChar char="■"/>
              <a:defRPr sz="2000">
                <a:solidFill>
                  <a:schemeClr val="dk1"/>
                </a:solidFill>
              </a:defRPr>
            </a:lvl3pPr>
            <a:lvl4pPr lvl="3">
              <a:spcBef>
                <a:spcPts val="0"/>
              </a:spcBef>
              <a:spcAft>
                <a:spcPts val="0"/>
              </a:spcAft>
              <a:buClr>
                <a:schemeClr val="dk1"/>
              </a:buClr>
              <a:buSzPts val="2000"/>
              <a:buFont typeface="Archivo"/>
              <a:buChar char="●"/>
              <a:defRPr sz="2000">
                <a:solidFill>
                  <a:schemeClr val="dk1"/>
                </a:solidFill>
              </a:defRPr>
            </a:lvl4pPr>
            <a:lvl5pPr lvl="4">
              <a:spcBef>
                <a:spcPts val="0"/>
              </a:spcBef>
              <a:spcAft>
                <a:spcPts val="0"/>
              </a:spcAft>
              <a:buClr>
                <a:schemeClr val="dk1"/>
              </a:buClr>
              <a:buSzPts val="2000"/>
              <a:buFont typeface="Archivo"/>
              <a:buChar char="○"/>
              <a:defRPr sz="2000">
                <a:solidFill>
                  <a:schemeClr val="dk1"/>
                </a:solidFill>
              </a:defRPr>
            </a:lvl5pPr>
            <a:lvl6pPr lvl="5">
              <a:spcBef>
                <a:spcPts val="0"/>
              </a:spcBef>
              <a:spcAft>
                <a:spcPts val="0"/>
              </a:spcAft>
              <a:buClr>
                <a:schemeClr val="dk1"/>
              </a:buClr>
              <a:buSzPts val="2000"/>
              <a:buFont typeface="Archivo"/>
              <a:buChar char="■"/>
              <a:defRPr sz="2000">
                <a:solidFill>
                  <a:schemeClr val="dk1"/>
                </a:solidFill>
              </a:defRPr>
            </a:lvl6pPr>
            <a:lvl7pPr lvl="6">
              <a:spcBef>
                <a:spcPts val="0"/>
              </a:spcBef>
              <a:spcAft>
                <a:spcPts val="0"/>
              </a:spcAft>
              <a:buClr>
                <a:schemeClr val="dk1"/>
              </a:buClr>
              <a:buSzPts val="2000"/>
              <a:buFont typeface="Archivo"/>
              <a:buChar char="●"/>
              <a:defRPr sz="2000">
                <a:solidFill>
                  <a:schemeClr val="dk1"/>
                </a:solidFill>
              </a:defRPr>
            </a:lvl7pPr>
            <a:lvl8pPr lvl="7">
              <a:spcBef>
                <a:spcPts val="0"/>
              </a:spcBef>
              <a:spcAft>
                <a:spcPts val="0"/>
              </a:spcAft>
              <a:buClr>
                <a:schemeClr val="dk1"/>
              </a:buClr>
              <a:buSzPts val="2000"/>
              <a:buFont typeface="Archivo"/>
              <a:buChar char="○"/>
              <a:defRPr sz="2000">
                <a:solidFill>
                  <a:schemeClr val="dk1"/>
                </a:solidFill>
              </a:defRPr>
            </a:lvl8pPr>
            <a:lvl9pPr lvl="8">
              <a:spcBef>
                <a:spcPts val="0"/>
              </a:spcBef>
              <a:spcAft>
                <a:spcPts val="0"/>
              </a:spcAft>
              <a:buClr>
                <a:schemeClr val="dk1"/>
              </a:buClr>
              <a:buSzPts val="2000"/>
              <a:buFont typeface="Archivo"/>
              <a:buChar char="■"/>
              <a:defRPr sz="2000">
                <a:solidFill>
                  <a:schemeClr val="dk1"/>
                </a:solidFill>
              </a:defRPr>
            </a:lvl9pPr>
          </a:lstStyle>
          <a:p>
            <a:r>
              <a:t>xx%</a:t>
            </a:r>
          </a:p>
        </p:txBody>
      </p:sp>
      <p:sp>
        <p:nvSpPr>
          <p:cNvPr id="45" name="Google Shape;45;p7"/>
          <p:cNvSpPr txBox="1"/>
          <p:nvPr>
            <p:ph hasCustomPrompt="1" idx="3" type="title"/>
          </p:nvPr>
        </p:nvSpPr>
        <p:spPr>
          <a:xfrm>
            <a:off x="2537950" y="1133425"/>
            <a:ext cx="1961100" cy="614400"/>
          </a:xfrm>
          <a:prstGeom prst="rect">
            <a:avLst/>
          </a:prstGeom>
        </p:spPr>
        <p:txBody>
          <a:bodyPr anchorCtr="0" anchor="t" bIns="137150" lIns="137150" spcFirstLastPara="1" rIns="137150" wrap="square" tIns="137150">
            <a:normAutofit/>
          </a:bodyPr>
          <a:lstStyle>
            <a:lvl1pPr lvl="0">
              <a:spcBef>
                <a:spcPts val="0"/>
              </a:spcBef>
              <a:spcAft>
                <a:spcPts val="0"/>
              </a:spcAft>
              <a:buClr>
                <a:schemeClr val="dk1"/>
              </a:buClr>
              <a:buSzPts val="2000"/>
              <a:buFont typeface="Archivo"/>
              <a:buChar char="●"/>
              <a:defRPr sz="2000"/>
            </a:lvl1pPr>
            <a:lvl2pPr lvl="1">
              <a:spcBef>
                <a:spcPts val="0"/>
              </a:spcBef>
              <a:spcAft>
                <a:spcPts val="0"/>
              </a:spcAft>
              <a:buClr>
                <a:schemeClr val="dk1"/>
              </a:buClr>
              <a:buSzPts val="2000"/>
              <a:buFont typeface="Archivo"/>
              <a:buChar char="○"/>
              <a:defRPr sz="2000">
                <a:solidFill>
                  <a:schemeClr val="dk1"/>
                </a:solidFill>
              </a:defRPr>
            </a:lvl2pPr>
            <a:lvl3pPr lvl="2">
              <a:spcBef>
                <a:spcPts val="0"/>
              </a:spcBef>
              <a:spcAft>
                <a:spcPts val="0"/>
              </a:spcAft>
              <a:buClr>
                <a:schemeClr val="dk1"/>
              </a:buClr>
              <a:buSzPts val="2000"/>
              <a:buFont typeface="Archivo"/>
              <a:buChar char="■"/>
              <a:defRPr sz="2000">
                <a:solidFill>
                  <a:schemeClr val="dk1"/>
                </a:solidFill>
              </a:defRPr>
            </a:lvl3pPr>
            <a:lvl4pPr lvl="3">
              <a:spcBef>
                <a:spcPts val="0"/>
              </a:spcBef>
              <a:spcAft>
                <a:spcPts val="0"/>
              </a:spcAft>
              <a:buClr>
                <a:schemeClr val="dk1"/>
              </a:buClr>
              <a:buSzPts val="2000"/>
              <a:buFont typeface="Archivo"/>
              <a:buChar char="●"/>
              <a:defRPr sz="2000">
                <a:solidFill>
                  <a:schemeClr val="dk1"/>
                </a:solidFill>
              </a:defRPr>
            </a:lvl4pPr>
            <a:lvl5pPr lvl="4">
              <a:spcBef>
                <a:spcPts val="0"/>
              </a:spcBef>
              <a:spcAft>
                <a:spcPts val="0"/>
              </a:spcAft>
              <a:buClr>
                <a:schemeClr val="dk1"/>
              </a:buClr>
              <a:buSzPts val="2000"/>
              <a:buFont typeface="Archivo"/>
              <a:buChar char="○"/>
              <a:defRPr sz="2000">
                <a:solidFill>
                  <a:schemeClr val="dk1"/>
                </a:solidFill>
              </a:defRPr>
            </a:lvl5pPr>
            <a:lvl6pPr lvl="5">
              <a:spcBef>
                <a:spcPts val="0"/>
              </a:spcBef>
              <a:spcAft>
                <a:spcPts val="0"/>
              </a:spcAft>
              <a:buClr>
                <a:schemeClr val="dk1"/>
              </a:buClr>
              <a:buSzPts val="2000"/>
              <a:buFont typeface="Archivo"/>
              <a:buChar char="■"/>
              <a:defRPr sz="2000">
                <a:solidFill>
                  <a:schemeClr val="dk1"/>
                </a:solidFill>
              </a:defRPr>
            </a:lvl6pPr>
            <a:lvl7pPr lvl="6">
              <a:spcBef>
                <a:spcPts val="0"/>
              </a:spcBef>
              <a:spcAft>
                <a:spcPts val="0"/>
              </a:spcAft>
              <a:buClr>
                <a:schemeClr val="dk1"/>
              </a:buClr>
              <a:buSzPts val="2000"/>
              <a:buFont typeface="Archivo"/>
              <a:buChar char="●"/>
              <a:defRPr sz="2000">
                <a:solidFill>
                  <a:schemeClr val="dk1"/>
                </a:solidFill>
              </a:defRPr>
            </a:lvl7pPr>
            <a:lvl8pPr lvl="7">
              <a:spcBef>
                <a:spcPts val="0"/>
              </a:spcBef>
              <a:spcAft>
                <a:spcPts val="0"/>
              </a:spcAft>
              <a:buClr>
                <a:schemeClr val="dk1"/>
              </a:buClr>
              <a:buSzPts val="2000"/>
              <a:buFont typeface="Archivo"/>
              <a:buChar char="○"/>
              <a:defRPr sz="2000">
                <a:solidFill>
                  <a:schemeClr val="dk1"/>
                </a:solidFill>
              </a:defRPr>
            </a:lvl8pPr>
            <a:lvl9pPr lvl="8">
              <a:spcBef>
                <a:spcPts val="0"/>
              </a:spcBef>
              <a:spcAft>
                <a:spcPts val="0"/>
              </a:spcAft>
              <a:buClr>
                <a:schemeClr val="dk1"/>
              </a:buClr>
              <a:buSzPts val="2000"/>
              <a:buFont typeface="Archivo"/>
              <a:buChar char="■"/>
              <a:defRPr sz="2000">
                <a:solidFill>
                  <a:schemeClr val="dk1"/>
                </a:solidFill>
              </a:defRPr>
            </a:lvl9pPr>
          </a:lstStyle>
          <a:p>
            <a:r>
              <a:t>xx%</a:t>
            </a:r>
          </a:p>
        </p:txBody>
      </p:sp>
      <p:sp>
        <p:nvSpPr>
          <p:cNvPr id="46" name="Google Shape;46;p7"/>
          <p:cNvSpPr txBox="1"/>
          <p:nvPr>
            <p:ph hasCustomPrompt="1" idx="4" type="title"/>
          </p:nvPr>
        </p:nvSpPr>
        <p:spPr>
          <a:xfrm>
            <a:off x="2537950" y="2353968"/>
            <a:ext cx="1961100" cy="614400"/>
          </a:xfrm>
          <a:prstGeom prst="rect">
            <a:avLst/>
          </a:prstGeom>
        </p:spPr>
        <p:txBody>
          <a:bodyPr anchorCtr="0" anchor="t" bIns="137150" lIns="137150" spcFirstLastPara="1" rIns="137150" wrap="square" tIns="137150">
            <a:normAutofit/>
          </a:bodyPr>
          <a:lstStyle>
            <a:lvl1pPr lvl="0">
              <a:spcBef>
                <a:spcPts val="0"/>
              </a:spcBef>
              <a:spcAft>
                <a:spcPts val="0"/>
              </a:spcAft>
              <a:buClr>
                <a:schemeClr val="dk1"/>
              </a:buClr>
              <a:buSzPts val="2000"/>
              <a:buFont typeface="Archivo"/>
              <a:buChar char="●"/>
              <a:defRPr sz="2000"/>
            </a:lvl1pPr>
            <a:lvl2pPr lvl="1">
              <a:spcBef>
                <a:spcPts val="0"/>
              </a:spcBef>
              <a:spcAft>
                <a:spcPts val="0"/>
              </a:spcAft>
              <a:buClr>
                <a:schemeClr val="dk1"/>
              </a:buClr>
              <a:buSzPts val="2000"/>
              <a:buFont typeface="Archivo"/>
              <a:buChar char="○"/>
              <a:defRPr sz="2000">
                <a:solidFill>
                  <a:schemeClr val="dk1"/>
                </a:solidFill>
              </a:defRPr>
            </a:lvl2pPr>
            <a:lvl3pPr lvl="2">
              <a:spcBef>
                <a:spcPts val="0"/>
              </a:spcBef>
              <a:spcAft>
                <a:spcPts val="0"/>
              </a:spcAft>
              <a:buClr>
                <a:schemeClr val="dk1"/>
              </a:buClr>
              <a:buSzPts val="2000"/>
              <a:buFont typeface="Archivo"/>
              <a:buChar char="■"/>
              <a:defRPr sz="2000">
                <a:solidFill>
                  <a:schemeClr val="dk1"/>
                </a:solidFill>
              </a:defRPr>
            </a:lvl3pPr>
            <a:lvl4pPr lvl="3">
              <a:spcBef>
                <a:spcPts val="0"/>
              </a:spcBef>
              <a:spcAft>
                <a:spcPts val="0"/>
              </a:spcAft>
              <a:buClr>
                <a:schemeClr val="dk1"/>
              </a:buClr>
              <a:buSzPts val="2000"/>
              <a:buFont typeface="Archivo"/>
              <a:buChar char="●"/>
              <a:defRPr sz="2000">
                <a:solidFill>
                  <a:schemeClr val="dk1"/>
                </a:solidFill>
              </a:defRPr>
            </a:lvl4pPr>
            <a:lvl5pPr lvl="4">
              <a:spcBef>
                <a:spcPts val="0"/>
              </a:spcBef>
              <a:spcAft>
                <a:spcPts val="0"/>
              </a:spcAft>
              <a:buClr>
                <a:schemeClr val="dk1"/>
              </a:buClr>
              <a:buSzPts val="2000"/>
              <a:buFont typeface="Archivo"/>
              <a:buChar char="○"/>
              <a:defRPr sz="2000">
                <a:solidFill>
                  <a:schemeClr val="dk1"/>
                </a:solidFill>
              </a:defRPr>
            </a:lvl5pPr>
            <a:lvl6pPr lvl="5">
              <a:spcBef>
                <a:spcPts val="0"/>
              </a:spcBef>
              <a:spcAft>
                <a:spcPts val="0"/>
              </a:spcAft>
              <a:buClr>
                <a:schemeClr val="dk1"/>
              </a:buClr>
              <a:buSzPts val="2000"/>
              <a:buFont typeface="Archivo"/>
              <a:buChar char="■"/>
              <a:defRPr sz="2000">
                <a:solidFill>
                  <a:schemeClr val="dk1"/>
                </a:solidFill>
              </a:defRPr>
            </a:lvl6pPr>
            <a:lvl7pPr lvl="6">
              <a:spcBef>
                <a:spcPts val="0"/>
              </a:spcBef>
              <a:spcAft>
                <a:spcPts val="0"/>
              </a:spcAft>
              <a:buClr>
                <a:schemeClr val="dk1"/>
              </a:buClr>
              <a:buSzPts val="2000"/>
              <a:buFont typeface="Archivo"/>
              <a:buChar char="●"/>
              <a:defRPr sz="2000">
                <a:solidFill>
                  <a:schemeClr val="dk1"/>
                </a:solidFill>
              </a:defRPr>
            </a:lvl7pPr>
            <a:lvl8pPr lvl="7">
              <a:spcBef>
                <a:spcPts val="0"/>
              </a:spcBef>
              <a:spcAft>
                <a:spcPts val="0"/>
              </a:spcAft>
              <a:buClr>
                <a:schemeClr val="dk1"/>
              </a:buClr>
              <a:buSzPts val="2000"/>
              <a:buFont typeface="Archivo"/>
              <a:buChar char="○"/>
              <a:defRPr sz="2000">
                <a:solidFill>
                  <a:schemeClr val="dk1"/>
                </a:solidFill>
              </a:defRPr>
            </a:lvl8pPr>
            <a:lvl9pPr lvl="8">
              <a:spcBef>
                <a:spcPts val="0"/>
              </a:spcBef>
              <a:spcAft>
                <a:spcPts val="0"/>
              </a:spcAft>
              <a:buClr>
                <a:schemeClr val="dk1"/>
              </a:buClr>
              <a:buSzPts val="2000"/>
              <a:buFont typeface="Archivo"/>
              <a:buChar char="■"/>
              <a:defRPr sz="2000">
                <a:solidFill>
                  <a:schemeClr val="dk1"/>
                </a:solidFill>
              </a:defRPr>
            </a:lvl9pPr>
          </a:lstStyle>
          <a:p>
            <a:r>
              <a:t>xx%</a:t>
            </a:r>
          </a:p>
        </p:txBody>
      </p:sp>
      <p:sp>
        <p:nvSpPr>
          <p:cNvPr id="47" name="Google Shape;47;p7"/>
          <p:cNvSpPr txBox="1"/>
          <p:nvPr>
            <p:ph hasCustomPrompt="1" idx="5" type="title"/>
          </p:nvPr>
        </p:nvSpPr>
        <p:spPr>
          <a:xfrm>
            <a:off x="396850" y="1133425"/>
            <a:ext cx="1961100" cy="614400"/>
          </a:xfrm>
          <a:prstGeom prst="rect">
            <a:avLst/>
          </a:prstGeom>
        </p:spPr>
        <p:txBody>
          <a:bodyPr anchorCtr="0" anchor="t" bIns="137150" lIns="137150" spcFirstLastPara="1" rIns="137150" wrap="square" tIns="137150">
            <a:normAutofit/>
          </a:bodyPr>
          <a:lstStyle>
            <a:lvl1pPr lvl="0">
              <a:spcBef>
                <a:spcPts val="0"/>
              </a:spcBef>
              <a:spcAft>
                <a:spcPts val="0"/>
              </a:spcAft>
              <a:buClr>
                <a:schemeClr val="dk1"/>
              </a:buClr>
              <a:buSzPts val="2000"/>
              <a:buFont typeface="Archivo"/>
              <a:buChar char="●"/>
              <a:defRPr sz="2000"/>
            </a:lvl1pPr>
            <a:lvl2pPr lvl="1">
              <a:spcBef>
                <a:spcPts val="0"/>
              </a:spcBef>
              <a:spcAft>
                <a:spcPts val="0"/>
              </a:spcAft>
              <a:buClr>
                <a:schemeClr val="dk1"/>
              </a:buClr>
              <a:buSzPts val="2000"/>
              <a:buFont typeface="Archivo"/>
              <a:buChar char="○"/>
              <a:defRPr sz="2000">
                <a:solidFill>
                  <a:schemeClr val="dk1"/>
                </a:solidFill>
              </a:defRPr>
            </a:lvl2pPr>
            <a:lvl3pPr lvl="2">
              <a:spcBef>
                <a:spcPts val="0"/>
              </a:spcBef>
              <a:spcAft>
                <a:spcPts val="0"/>
              </a:spcAft>
              <a:buClr>
                <a:schemeClr val="dk1"/>
              </a:buClr>
              <a:buSzPts val="2000"/>
              <a:buFont typeface="Archivo"/>
              <a:buChar char="■"/>
              <a:defRPr sz="2000">
                <a:solidFill>
                  <a:schemeClr val="dk1"/>
                </a:solidFill>
              </a:defRPr>
            </a:lvl3pPr>
            <a:lvl4pPr lvl="3">
              <a:spcBef>
                <a:spcPts val="0"/>
              </a:spcBef>
              <a:spcAft>
                <a:spcPts val="0"/>
              </a:spcAft>
              <a:buClr>
                <a:schemeClr val="dk1"/>
              </a:buClr>
              <a:buSzPts val="2000"/>
              <a:buFont typeface="Archivo"/>
              <a:buChar char="●"/>
              <a:defRPr sz="2000">
                <a:solidFill>
                  <a:schemeClr val="dk1"/>
                </a:solidFill>
              </a:defRPr>
            </a:lvl4pPr>
            <a:lvl5pPr lvl="4">
              <a:spcBef>
                <a:spcPts val="0"/>
              </a:spcBef>
              <a:spcAft>
                <a:spcPts val="0"/>
              </a:spcAft>
              <a:buClr>
                <a:schemeClr val="dk1"/>
              </a:buClr>
              <a:buSzPts val="2000"/>
              <a:buFont typeface="Archivo"/>
              <a:buChar char="○"/>
              <a:defRPr sz="2000">
                <a:solidFill>
                  <a:schemeClr val="dk1"/>
                </a:solidFill>
              </a:defRPr>
            </a:lvl5pPr>
            <a:lvl6pPr lvl="5">
              <a:spcBef>
                <a:spcPts val="0"/>
              </a:spcBef>
              <a:spcAft>
                <a:spcPts val="0"/>
              </a:spcAft>
              <a:buClr>
                <a:schemeClr val="dk1"/>
              </a:buClr>
              <a:buSzPts val="2000"/>
              <a:buFont typeface="Archivo"/>
              <a:buChar char="■"/>
              <a:defRPr sz="2000">
                <a:solidFill>
                  <a:schemeClr val="dk1"/>
                </a:solidFill>
              </a:defRPr>
            </a:lvl6pPr>
            <a:lvl7pPr lvl="6">
              <a:spcBef>
                <a:spcPts val="0"/>
              </a:spcBef>
              <a:spcAft>
                <a:spcPts val="0"/>
              </a:spcAft>
              <a:buClr>
                <a:schemeClr val="dk1"/>
              </a:buClr>
              <a:buSzPts val="2000"/>
              <a:buFont typeface="Archivo"/>
              <a:buChar char="●"/>
              <a:defRPr sz="2000">
                <a:solidFill>
                  <a:schemeClr val="dk1"/>
                </a:solidFill>
              </a:defRPr>
            </a:lvl7pPr>
            <a:lvl8pPr lvl="7">
              <a:spcBef>
                <a:spcPts val="0"/>
              </a:spcBef>
              <a:spcAft>
                <a:spcPts val="0"/>
              </a:spcAft>
              <a:buClr>
                <a:schemeClr val="dk1"/>
              </a:buClr>
              <a:buSzPts val="2000"/>
              <a:buFont typeface="Archivo"/>
              <a:buChar char="○"/>
              <a:defRPr sz="2000">
                <a:solidFill>
                  <a:schemeClr val="dk1"/>
                </a:solidFill>
              </a:defRPr>
            </a:lvl8pPr>
            <a:lvl9pPr lvl="8">
              <a:spcBef>
                <a:spcPts val="0"/>
              </a:spcBef>
              <a:spcAft>
                <a:spcPts val="0"/>
              </a:spcAft>
              <a:buClr>
                <a:schemeClr val="dk1"/>
              </a:buClr>
              <a:buSzPts val="2000"/>
              <a:buFont typeface="Archivo"/>
              <a:buChar char="■"/>
              <a:defRPr sz="2000">
                <a:solidFill>
                  <a:schemeClr val="dk1"/>
                </a:solidFill>
              </a:defRPr>
            </a:lvl9pPr>
          </a:lstStyle>
          <a:p>
            <a:r>
              <a:t>xx%</a:t>
            </a:r>
          </a:p>
        </p:txBody>
      </p:sp>
      <p:sp>
        <p:nvSpPr>
          <p:cNvPr id="48" name="Google Shape;48;p7"/>
          <p:cNvSpPr txBox="1"/>
          <p:nvPr>
            <p:ph hasCustomPrompt="1" idx="6" type="title"/>
          </p:nvPr>
        </p:nvSpPr>
        <p:spPr>
          <a:xfrm>
            <a:off x="396850" y="2353968"/>
            <a:ext cx="1961100" cy="614400"/>
          </a:xfrm>
          <a:prstGeom prst="rect">
            <a:avLst/>
          </a:prstGeom>
        </p:spPr>
        <p:txBody>
          <a:bodyPr anchorCtr="0" anchor="t" bIns="137150" lIns="137150" spcFirstLastPara="1" rIns="137150" wrap="square" tIns="137150">
            <a:normAutofit/>
          </a:bodyPr>
          <a:lstStyle>
            <a:lvl1pPr lvl="0">
              <a:spcBef>
                <a:spcPts val="0"/>
              </a:spcBef>
              <a:spcAft>
                <a:spcPts val="0"/>
              </a:spcAft>
              <a:buClr>
                <a:schemeClr val="dk1"/>
              </a:buClr>
              <a:buSzPts val="2000"/>
              <a:buFont typeface="Archivo"/>
              <a:buChar char="●"/>
              <a:defRPr sz="2000"/>
            </a:lvl1pPr>
            <a:lvl2pPr lvl="1">
              <a:spcBef>
                <a:spcPts val="0"/>
              </a:spcBef>
              <a:spcAft>
                <a:spcPts val="0"/>
              </a:spcAft>
              <a:buClr>
                <a:schemeClr val="dk1"/>
              </a:buClr>
              <a:buSzPts val="2000"/>
              <a:buFont typeface="Archivo"/>
              <a:buChar char="○"/>
              <a:defRPr sz="2000">
                <a:solidFill>
                  <a:schemeClr val="dk1"/>
                </a:solidFill>
              </a:defRPr>
            </a:lvl2pPr>
            <a:lvl3pPr lvl="2">
              <a:spcBef>
                <a:spcPts val="0"/>
              </a:spcBef>
              <a:spcAft>
                <a:spcPts val="0"/>
              </a:spcAft>
              <a:buClr>
                <a:schemeClr val="dk1"/>
              </a:buClr>
              <a:buSzPts val="2000"/>
              <a:buFont typeface="Archivo"/>
              <a:buChar char="■"/>
              <a:defRPr sz="2000">
                <a:solidFill>
                  <a:schemeClr val="dk1"/>
                </a:solidFill>
              </a:defRPr>
            </a:lvl3pPr>
            <a:lvl4pPr lvl="3">
              <a:spcBef>
                <a:spcPts val="0"/>
              </a:spcBef>
              <a:spcAft>
                <a:spcPts val="0"/>
              </a:spcAft>
              <a:buClr>
                <a:schemeClr val="dk1"/>
              </a:buClr>
              <a:buSzPts val="2000"/>
              <a:buFont typeface="Archivo"/>
              <a:buChar char="●"/>
              <a:defRPr sz="2000">
                <a:solidFill>
                  <a:schemeClr val="dk1"/>
                </a:solidFill>
              </a:defRPr>
            </a:lvl4pPr>
            <a:lvl5pPr lvl="4">
              <a:spcBef>
                <a:spcPts val="0"/>
              </a:spcBef>
              <a:spcAft>
                <a:spcPts val="0"/>
              </a:spcAft>
              <a:buClr>
                <a:schemeClr val="dk1"/>
              </a:buClr>
              <a:buSzPts val="2000"/>
              <a:buFont typeface="Archivo"/>
              <a:buChar char="○"/>
              <a:defRPr sz="2000">
                <a:solidFill>
                  <a:schemeClr val="dk1"/>
                </a:solidFill>
              </a:defRPr>
            </a:lvl5pPr>
            <a:lvl6pPr lvl="5">
              <a:spcBef>
                <a:spcPts val="0"/>
              </a:spcBef>
              <a:spcAft>
                <a:spcPts val="0"/>
              </a:spcAft>
              <a:buClr>
                <a:schemeClr val="dk1"/>
              </a:buClr>
              <a:buSzPts val="2000"/>
              <a:buFont typeface="Archivo"/>
              <a:buChar char="■"/>
              <a:defRPr sz="2000">
                <a:solidFill>
                  <a:schemeClr val="dk1"/>
                </a:solidFill>
              </a:defRPr>
            </a:lvl6pPr>
            <a:lvl7pPr lvl="6">
              <a:spcBef>
                <a:spcPts val="0"/>
              </a:spcBef>
              <a:spcAft>
                <a:spcPts val="0"/>
              </a:spcAft>
              <a:buClr>
                <a:schemeClr val="dk1"/>
              </a:buClr>
              <a:buSzPts val="2000"/>
              <a:buFont typeface="Archivo"/>
              <a:buChar char="●"/>
              <a:defRPr sz="2000">
                <a:solidFill>
                  <a:schemeClr val="dk1"/>
                </a:solidFill>
              </a:defRPr>
            </a:lvl7pPr>
            <a:lvl8pPr lvl="7">
              <a:spcBef>
                <a:spcPts val="0"/>
              </a:spcBef>
              <a:spcAft>
                <a:spcPts val="0"/>
              </a:spcAft>
              <a:buClr>
                <a:schemeClr val="dk1"/>
              </a:buClr>
              <a:buSzPts val="2000"/>
              <a:buFont typeface="Archivo"/>
              <a:buChar char="○"/>
              <a:defRPr sz="2000">
                <a:solidFill>
                  <a:schemeClr val="dk1"/>
                </a:solidFill>
              </a:defRPr>
            </a:lvl8pPr>
            <a:lvl9pPr lvl="8">
              <a:spcBef>
                <a:spcPts val="0"/>
              </a:spcBef>
              <a:spcAft>
                <a:spcPts val="0"/>
              </a:spcAft>
              <a:buClr>
                <a:schemeClr val="dk1"/>
              </a:buClr>
              <a:buSzPts val="2000"/>
              <a:buFont typeface="Archivo"/>
              <a:buChar char="■"/>
              <a:defRPr sz="2000">
                <a:solidFill>
                  <a:schemeClr val="dk1"/>
                </a:solidFill>
              </a:defRPr>
            </a:lvl9pPr>
          </a:lstStyle>
          <a:p>
            <a:r>
              <a:t>xx%</a:t>
            </a:r>
          </a:p>
        </p:txBody>
      </p:sp>
      <p:sp>
        <p:nvSpPr>
          <p:cNvPr id="49" name="Google Shape;49;p7"/>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Archivo"/>
                <a:ea typeface="Archivo"/>
                <a:cs typeface="Archivo"/>
                <a:sym typeface="Archivo"/>
              </a:defRPr>
            </a:lvl1pPr>
            <a:lvl2pPr lvl="1" algn="r">
              <a:buNone/>
              <a:defRPr sz="700">
                <a:solidFill>
                  <a:schemeClr val="dk1"/>
                </a:solidFill>
                <a:latin typeface="Archivo"/>
                <a:ea typeface="Archivo"/>
                <a:cs typeface="Archivo"/>
                <a:sym typeface="Archivo"/>
              </a:defRPr>
            </a:lvl2pPr>
            <a:lvl3pPr lvl="2" algn="r">
              <a:buNone/>
              <a:defRPr sz="700">
                <a:solidFill>
                  <a:schemeClr val="dk1"/>
                </a:solidFill>
                <a:latin typeface="Archivo"/>
                <a:ea typeface="Archivo"/>
                <a:cs typeface="Archivo"/>
                <a:sym typeface="Archivo"/>
              </a:defRPr>
            </a:lvl3pPr>
            <a:lvl4pPr lvl="3" algn="r">
              <a:buNone/>
              <a:defRPr sz="700">
                <a:solidFill>
                  <a:schemeClr val="dk1"/>
                </a:solidFill>
                <a:latin typeface="Archivo"/>
                <a:ea typeface="Archivo"/>
                <a:cs typeface="Archivo"/>
                <a:sym typeface="Archivo"/>
              </a:defRPr>
            </a:lvl4pPr>
            <a:lvl5pPr lvl="4" algn="r">
              <a:buNone/>
              <a:defRPr sz="700">
                <a:solidFill>
                  <a:schemeClr val="dk1"/>
                </a:solidFill>
                <a:latin typeface="Archivo"/>
                <a:ea typeface="Archivo"/>
                <a:cs typeface="Archivo"/>
                <a:sym typeface="Archivo"/>
              </a:defRPr>
            </a:lvl5pPr>
            <a:lvl6pPr lvl="5" algn="r">
              <a:buNone/>
              <a:defRPr sz="700">
                <a:solidFill>
                  <a:schemeClr val="dk1"/>
                </a:solidFill>
                <a:latin typeface="Archivo"/>
                <a:ea typeface="Archivo"/>
                <a:cs typeface="Archivo"/>
                <a:sym typeface="Archivo"/>
              </a:defRPr>
            </a:lvl6pPr>
            <a:lvl7pPr lvl="6" algn="r">
              <a:buNone/>
              <a:defRPr sz="700">
                <a:solidFill>
                  <a:schemeClr val="dk1"/>
                </a:solidFill>
                <a:latin typeface="Archivo"/>
                <a:ea typeface="Archivo"/>
                <a:cs typeface="Archivo"/>
                <a:sym typeface="Archivo"/>
              </a:defRPr>
            </a:lvl7pPr>
            <a:lvl8pPr lvl="7" algn="r">
              <a:buNone/>
              <a:defRPr sz="700">
                <a:solidFill>
                  <a:schemeClr val="dk1"/>
                </a:solidFill>
                <a:latin typeface="Archivo"/>
                <a:ea typeface="Archivo"/>
                <a:cs typeface="Archivo"/>
                <a:sym typeface="Archivo"/>
              </a:defRPr>
            </a:lvl8pPr>
            <a:lvl9pPr lvl="8" algn="r">
              <a:buNone/>
              <a:defRPr sz="700">
                <a:solidFill>
                  <a:schemeClr val="dk1"/>
                </a:solidFill>
                <a:latin typeface="Archivo"/>
                <a:ea typeface="Archivo"/>
                <a:cs typeface="Archivo"/>
                <a:sym typeface="Archivo"/>
              </a:defRPr>
            </a:lvl9pPr>
          </a:lstStyle>
          <a:p>
            <a:pPr indent="0" lvl="0" marL="0" rtl="0" algn="r">
              <a:spcBef>
                <a:spcPts val="0"/>
              </a:spcBef>
              <a:spcAft>
                <a:spcPts val="0"/>
              </a:spcAft>
              <a:buNone/>
            </a:pPr>
            <a:fld id="{00000000-1234-1234-1234-123412341234}" type="slidenum">
              <a:rPr lang="en"/>
              <a:t>‹#›</a:t>
            </a:fld>
            <a:endParaRPr/>
          </a:p>
        </p:txBody>
      </p:sp>
      <p:sp>
        <p:nvSpPr>
          <p:cNvPr id="50" name="Google Shape;50;p7"/>
          <p:cNvSpPr txBox="1"/>
          <p:nvPr>
            <p:ph idx="1" type="subTitle"/>
          </p:nvPr>
        </p:nvSpPr>
        <p:spPr>
          <a:xfrm>
            <a:off x="356125" y="1831403"/>
            <a:ext cx="1961100" cy="349500"/>
          </a:xfrm>
          <a:prstGeom prst="rect">
            <a:avLst/>
          </a:prstGeom>
        </p:spPr>
        <p:txBody>
          <a:bodyPr anchorCtr="0" anchor="b" bIns="0" lIns="137150" spcFirstLastPara="1" rIns="137150" wrap="square" tIns="137150">
            <a:noAutofit/>
          </a:bodyPr>
          <a:lstStyle>
            <a:lvl1pPr lvl="0">
              <a:spcBef>
                <a:spcPts val="0"/>
              </a:spcBef>
              <a:spcAft>
                <a:spcPts val="0"/>
              </a:spcAft>
              <a:buClr>
                <a:schemeClr val="dk1"/>
              </a:buClr>
              <a:buSzPts val="1250"/>
              <a:buFont typeface="Archivo SemiBold"/>
              <a:buNone/>
              <a:defRPr sz="1250">
                <a:latin typeface="Archivo SemiBold"/>
                <a:ea typeface="Archivo SemiBold"/>
                <a:cs typeface="Archivo SemiBold"/>
                <a:sym typeface="Archivo SemiBold"/>
              </a:defRPr>
            </a:lvl1pPr>
            <a:lvl2pPr lvl="1">
              <a:spcBef>
                <a:spcPts val="0"/>
              </a:spcBef>
              <a:spcAft>
                <a:spcPts val="0"/>
              </a:spcAft>
              <a:buSzPts val="1250"/>
              <a:buNone/>
              <a:defRPr sz="1250"/>
            </a:lvl2pPr>
            <a:lvl3pPr lvl="2">
              <a:spcBef>
                <a:spcPts val="0"/>
              </a:spcBef>
              <a:spcAft>
                <a:spcPts val="0"/>
              </a:spcAft>
              <a:buSzPts val="1250"/>
              <a:buNone/>
              <a:defRPr sz="1250"/>
            </a:lvl3pPr>
            <a:lvl4pPr lvl="3">
              <a:spcBef>
                <a:spcPts val="0"/>
              </a:spcBef>
              <a:spcAft>
                <a:spcPts val="0"/>
              </a:spcAft>
              <a:buSzPts val="1250"/>
              <a:buNone/>
              <a:defRPr sz="1250"/>
            </a:lvl4pPr>
            <a:lvl5pPr lvl="4">
              <a:spcBef>
                <a:spcPts val="0"/>
              </a:spcBef>
              <a:spcAft>
                <a:spcPts val="0"/>
              </a:spcAft>
              <a:buSzPts val="1250"/>
              <a:buNone/>
              <a:defRPr sz="1250"/>
            </a:lvl5pPr>
            <a:lvl6pPr lvl="5">
              <a:spcBef>
                <a:spcPts val="0"/>
              </a:spcBef>
              <a:spcAft>
                <a:spcPts val="0"/>
              </a:spcAft>
              <a:buSzPts val="1250"/>
              <a:buNone/>
              <a:defRPr sz="1250"/>
            </a:lvl6pPr>
            <a:lvl7pPr lvl="6">
              <a:spcBef>
                <a:spcPts val="0"/>
              </a:spcBef>
              <a:spcAft>
                <a:spcPts val="0"/>
              </a:spcAft>
              <a:buSzPts val="1250"/>
              <a:buNone/>
              <a:defRPr sz="1250"/>
            </a:lvl7pPr>
            <a:lvl8pPr lvl="7">
              <a:spcBef>
                <a:spcPts val="0"/>
              </a:spcBef>
              <a:spcAft>
                <a:spcPts val="0"/>
              </a:spcAft>
              <a:buSzPts val="1250"/>
              <a:buNone/>
              <a:defRPr sz="1250"/>
            </a:lvl8pPr>
            <a:lvl9pPr lvl="8">
              <a:spcBef>
                <a:spcPts val="0"/>
              </a:spcBef>
              <a:spcAft>
                <a:spcPts val="0"/>
              </a:spcAft>
              <a:buSzPts val="1250"/>
              <a:buNone/>
              <a:defRPr sz="1250"/>
            </a:lvl9pPr>
          </a:lstStyle>
          <a:p/>
        </p:txBody>
      </p:sp>
      <p:sp>
        <p:nvSpPr>
          <p:cNvPr id="51" name="Google Shape;51;p7"/>
          <p:cNvSpPr txBox="1"/>
          <p:nvPr>
            <p:ph idx="7" type="subTitle"/>
          </p:nvPr>
        </p:nvSpPr>
        <p:spPr>
          <a:xfrm>
            <a:off x="2499750" y="1810303"/>
            <a:ext cx="1961100" cy="349500"/>
          </a:xfrm>
          <a:prstGeom prst="rect">
            <a:avLst/>
          </a:prstGeom>
        </p:spPr>
        <p:txBody>
          <a:bodyPr anchorCtr="0" anchor="b" bIns="0" lIns="137150" spcFirstLastPara="1" rIns="137150" wrap="square" tIns="137150">
            <a:noAutofit/>
          </a:bodyPr>
          <a:lstStyle>
            <a:lvl1pPr lvl="0">
              <a:spcBef>
                <a:spcPts val="0"/>
              </a:spcBef>
              <a:spcAft>
                <a:spcPts val="0"/>
              </a:spcAft>
              <a:buClr>
                <a:schemeClr val="dk1"/>
              </a:buClr>
              <a:buSzPts val="1250"/>
              <a:buFont typeface="Archivo SemiBold"/>
              <a:buNone/>
              <a:defRPr sz="1250">
                <a:latin typeface="Archivo SemiBold"/>
                <a:ea typeface="Archivo SemiBold"/>
                <a:cs typeface="Archivo SemiBold"/>
                <a:sym typeface="Archivo SemiBold"/>
              </a:defRPr>
            </a:lvl1pPr>
            <a:lvl2pPr lvl="1">
              <a:spcBef>
                <a:spcPts val="0"/>
              </a:spcBef>
              <a:spcAft>
                <a:spcPts val="0"/>
              </a:spcAft>
              <a:buSzPts val="1250"/>
              <a:buNone/>
              <a:defRPr sz="1250"/>
            </a:lvl2pPr>
            <a:lvl3pPr lvl="2">
              <a:spcBef>
                <a:spcPts val="0"/>
              </a:spcBef>
              <a:spcAft>
                <a:spcPts val="0"/>
              </a:spcAft>
              <a:buSzPts val="1250"/>
              <a:buNone/>
              <a:defRPr sz="1250"/>
            </a:lvl3pPr>
            <a:lvl4pPr lvl="3">
              <a:spcBef>
                <a:spcPts val="0"/>
              </a:spcBef>
              <a:spcAft>
                <a:spcPts val="0"/>
              </a:spcAft>
              <a:buSzPts val="1250"/>
              <a:buNone/>
              <a:defRPr sz="1250"/>
            </a:lvl4pPr>
            <a:lvl5pPr lvl="4">
              <a:spcBef>
                <a:spcPts val="0"/>
              </a:spcBef>
              <a:spcAft>
                <a:spcPts val="0"/>
              </a:spcAft>
              <a:buSzPts val="1250"/>
              <a:buNone/>
              <a:defRPr sz="1250"/>
            </a:lvl5pPr>
            <a:lvl6pPr lvl="5">
              <a:spcBef>
                <a:spcPts val="0"/>
              </a:spcBef>
              <a:spcAft>
                <a:spcPts val="0"/>
              </a:spcAft>
              <a:buSzPts val="1250"/>
              <a:buNone/>
              <a:defRPr sz="1250"/>
            </a:lvl6pPr>
            <a:lvl7pPr lvl="6">
              <a:spcBef>
                <a:spcPts val="0"/>
              </a:spcBef>
              <a:spcAft>
                <a:spcPts val="0"/>
              </a:spcAft>
              <a:buSzPts val="1250"/>
              <a:buNone/>
              <a:defRPr sz="1250"/>
            </a:lvl7pPr>
            <a:lvl8pPr lvl="7">
              <a:spcBef>
                <a:spcPts val="0"/>
              </a:spcBef>
              <a:spcAft>
                <a:spcPts val="0"/>
              </a:spcAft>
              <a:buSzPts val="1250"/>
              <a:buNone/>
              <a:defRPr sz="1250"/>
            </a:lvl8pPr>
            <a:lvl9pPr lvl="8">
              <a:spcBef>
                <a:spcPts val="0"/>
              </a:spcBef>
              <a:spcAft>
                <a:spcPts val="0"/>
              </a:spcAft>
              <a:buSzPts val="1250"/>
              <a:buNone/>
              <a:defRPr sz="1250"/>
            </a:lvl9pPr>
          </a:lstStyle>
          <a:p/>
        </p:txBody>
      </p:sp>
      <p:sp>
        <p:nvSpPr>
          <p:cNvPr id="52" name="Google Shape;52;p7"/>
          <p:cNvSpPr txBox="1"/>
          <p:nvPr>
            <p:ph idx="8" type="subTitle"/>
          </p:nvPr>
        </p:nvSpPr>
        <p:spPr>
          <a:xfrm>
            <a:off x="4647650" y="1810303"/>
            <a:ext cx="1961100" cy="349500"/>
          </a:xfrm>
          <a:prstGeom prst="rect">
            <a:avLst/>
          </a:prstGeom>
        </p:spPr>
        <p:txBody>
          <a:bodyPr anchorCtr="0" anchor="b" bIns="0" lIns="137150" spcFirstLastPara="1" rIns="137150" wrap="square" tIns="137150">
            <a:noAutofit/>
          </a:bodyPr>
          <a:lstStyle>
            <a:lvl1pPr lvl="0">
              <a:spcBef>
                <a:spcPts val="0"/>
              </a:spcBef>
              <a:spcAft>
                <a:spcPts val="0"/>
              </a:spcAft>
              <a:buClr>
                <a:schemeClr val="dk1"/>
              </a:buClr>
              <a:buSzPts val="1250"/>
              <a:buFont typeface="Archivo SemiBold"/>
              <a:buNone/>
              <a:defRPr sz="1250">
                <a:latin typeface="Archivo SemiBold"/>
                <a:ea typeface="Archivo SemiBold"/>
                <a:cs typeface="Archivo SemiBold"/>
                <a:sym typeface="Archivo SemiBold"/>
              </a:defRPr>
            </a:lvl1pPr>
            <a:lvl2pPr lvl="1">
              <a:spcBef>
                <a:spcPts val="0"/>
              </a:spcBef>
              <a:spcAft>
                <a:spcPts val="0"/>
              </a:spcAft>
              <a:buSzPts val="1250"/>
              <a:buNone/>
              <a:defRPr sz="1250"/>
            </a:lvl2pPr>
            <a:lvl3pPr lvl="2">
              <a:spcBef>
                <a:spcPts val="0"/>
              </a:spcBef>
              <a:spcAft>
                <a:spcPts val="0"/>
              </a:spcAft>
              <a:buSzPts val="1250"/>
              <a:buNone/>
              <a:defRPr sz="1250"/>
            </a:lvl3pPr>
            <a:lvl4pPr lvl="3">
              <a:spcBef>
                <a:spcPts val="0"/>
              </a:spcBef>
              <a:spcAft>
                <a:spcPts val="0"/>
              </a:spcAft>
              <a:buSzPts val="1250"/>
              <a:buNone/>
              <a:defRPr sz="1250"/>
            </a:lvl4pPr>
            <a:lvl5pPr lvl="4">
              <a:spcBef>
                <a:spcPts val="0"/>
              </a:spcBef>
              <a:spcAft>
                <a:spcPts val="0"/>
              </a:spcAft>
              <a:buSzPts val="1250"/>
              <a:buNone/>
              <a:defRPr sz="1250"/>
            </a:lvl5pPr>
            <a:lvl6pPr lvl="5">
              <a:spcBef>
                <a:spcPts val="0"/>
              </a:spcBef>
              <a:spcAft>
                <a:spcPts val="0"/>
              </a:spcAft>
              <a:buSzPts val="1250"/>
              <a:buNone/>
              <a:defRPr sz="1250"/>
            </a:lvl6pPr>
            <a:lvl7pPr lvl="6">
              <a:spcBef>
                <a:spcPts val="0"/>
              </a:spcBef>
              <a:spcAft>
                <a:spcPts val="0"/>
              </a:spcAft>
              <a:buSzPts val="1250"/>
              <a:buNone/>
              <a:defRPr sz="1250"/>
            </a:lvl7pPr>
            <a:lvl8pPr lvl="7">
              <a:spcBef>
                <a:spcPts val="0"/>
              </a:spcBef>
              <a:spcAft>
                <a:spcPts val="0"/>
              </a:spcAft>
              <a:buSzPts val="1250"/>
              <a:buNone/>
              <a:defRPr sz="1250"/>
            </a:lvl8pPr>
            <a:lvl9pPr lvl="8">
              <a:spcBef>
                <a:spcPts val="0"/>
              </a:spcBef>
              <a:spcAft>
                <a:spcPts val="0"/>
              </a:spcAft>
              <a:buSzPts val="1250"/>
              <a:buNone/>
              <a:defRPr sz="1250"/>
            </a:lvl9pPr>
          </a:lstStyle>
          <a:p/>
        </p:txBody>
      </p:sp>
      <p:sp>
        <p:nvSpPr>
          <p:cNvPr id="53" name="Google Shape;53;p7"/>
          <p:cNvSpPr txBox="1"/>
          <p:nvPr>
            <p:ph idx="9" type="subTitle"/>
          </p:nvPr>
        </p:nvSpPr>
        <p:spPr>
          <a:xfrm>
            <a:off x="6775275" y="1810303"/>
            <a:ext cx="1961100" cy="349500"/>
          </a:xfrm>
          <a:prstGeom prst="rect">
            <a:avLst/>
          </a:prstGeom>
        </p:spPr>
        <p:txBody>
          <a:bodyPr anchorCtr="0" anchor="b" bIns="0" lIns="137150" spcFirstLastPara="1" rIns="137150" wrap="square" tIns="137150">
            <a:noAutofit/>
          </a:bodyPr>
          <a:lstStyle>
            <a:lvl1pPr lvl="0">
              <a:spcBef>
                <a:spcPts val="0"/>
              </a:spcBef>
              <a:spcAft>
                <a:spcPts val="0"/>
              </a:spcAft>
              <a:buClr>
                <a:schemeClr val="dk1"/>
              </a:buClr>
              <a:buSzPts val="1250"/>
              <a:buFont typeface="Archivo SemiBold"/>
              <a:buNone/>
              <a:defRPr sz="1250">
                <a:latin typeface="Archivo SemiBold"/>
                <a:ea typeface="Archivo SemiBold"/>
                <a:cs typeface="Archivo SemiBold"/>
                <a:sym typeface="Archivo SemiBold"/>
              </a:defRPr>
            </a:lvl1pPr>
            <a:lvl2pPr lvl="1">
              <a:spcBef>
                <a:spcPts val="0"/>
              </a:spcBef>
              <a:spcAft>
                <a:spcPts val="0"/>
              </a:spcAft>
              <a:buSzPts val="1250"/>
              <a:buNone/>
              <a:defRPr sz="1250"/>
            </a:lvl2pPr>
            <a:lvl3pPr lvl="2">
              <a:spcBef>
                <a:spcPts val="0"/>
              </a:spcBef>
              <a:spcAft>
                <a:spcPts val="0"/>
              </a:spcAft>
              <a:buSzPts val="1250"/>
              <a:buNone/>
              <a:defRPr sz="1250"/>
            </a:lvl3pPr>
            <a:lvl4pPr lvl="3">
              <a:spcBef>
                <a:spcPts val="0"/>
              </a:spcBef>
              <a:spcAft>
                <a:spcPts val="0"/>
              </a:spcAft>
              <a:buSzPts val="1250"/>
              <a:buNone/>
              <a:defRPr sz="1250"/>
            </a:lvl4pPr>
            <a:lvl5pPr lvl="4">
              <a:spcBef>
                <a:spcPts val="0"/>
              </a:spcBef>
              <a:spcAft>
                <a:spcPts val="0"/>
              </a:spcAft>
              <a:buSzPts val="1250"/>
              <a:buNone/>
              <a:defRPr sz="1250"/>
            </a:lvl5pPr>
            <a:lvl6pPr lvl="5">
              <a:spcBef>
                <a:spcPts val="0"/>
              </a:spcBef>
              <a:spcAft>
                <a:spcPts val="0"/>
              </a:spcAft>
              <a:buSzPts val="1250"/>
              <a:buNone/>
              <a:defRPr sz="1250"/>
            </a:lvl6pPr>
            <a:lvl7pPr lvl="6">
              <a:spcBef>
                <a:spcPts val="0"/>
              </a:spcBef>
              <a:spcAft>
                <a:spcPts val="0"/>
              </a:spcAft>
              <a:buSzPts val="1250"/>
              <a:buNone/>
              <a:defRPr sz="1250"/>
            </a:lvl7pPr>
            <a:lvl8pPr lvl="7">
              <a:spcBef>
                <a:spcPts val="0"/>
              </a:spcBef>
              <a:spcAft>
                <a:spcPts val="0"/>
              </a:spcAft>
              <a:buSzPts val="1250"/>
              <a:buNone/>
              <a:defRPr sz="1250"/>
            </a:lvl8pPr>
            <a:lvl9pPr lvl="8">
              <a:spcBef>
                <a:spcPts val="0"/>
              </a:spcBef>
              <a:spcAft>
                <a:spcPts val="0"/>
              </a:spcAft>
              <a:buSzPts val="1250"/>
              <a:buNone/>
              <a:defRPr sz="1250"/>
            </a:lvl9pPr>
          </a:lstStyle>
          <a:p/>
        </p:txBody>
      </p:sp>
      <p:sp>
        <p:nvSpPr>
          <p:cNvPr id="54" name="Google Shape;54;p7"/>
          <p:cNvSpPr txBox="1"/>
          <p:nvPr>
            <p:ph idx="13" type="subTitle"/>
          </p:nvPr>
        </p:nvSpPr>
        <p:spPr>
          <a:xfrm>
            <a:off x="356125" y="3061753"/>
            <a:ext cx="1961100" cy="349500"/>
          </a:xfrm>
          <a:prstGeom prst="rect">
            <a:avLst/>
          </a:prstGeom>
        </p:spPr>
        <p:txBody>
          <a:bodyPr anchorCtr="0" anchor="b" bIns="0" lIns="137150" spcFirstLastPara="1" rIns="137150" wrap="square" tIns="137150">
            <a:noAutofit/>
          </a:bodyPr>
          <a:lstStyle>
            <a:lvl1pPr lvl="0">
              <a:spcBef>
                <a:spcPts val="0"/>
              </a:spcBef>
              <a:spcAft>
                <a:spcPts val="0"/>
              </a:spcAft>
              <a:buClr>
                <a:schemeClr val="dk1"/>
              </a:buClr>
              <a:buSzPts val="1250"/>
              <a:buFont typeface="Archivo SemiBold"/>
              <a:buNone/>
              <a:defRPr sz="1250">
                <a:latin typeface="Archivo SemiBold"/>
                <a:ea typeface="Archivo SemiBold"/>
                <a:cs typeface="Archivo SemiBold"/>
                <a:sym typeface="Archivo SemiBold"/>
              </a:defRPr>
            </a:lvl1pPr>
            <a:lvl2pPr lvl="1">
              <a:spcBef>
                <a:spcPts val="0"/>
              </a:spcBef>
              <a:spcAft>
                <a:spcPts val="0"/>
              </a:spcAft>
              <a:buSzPts val="1250"/>
              <a:buNone/>
              <a:defRPr sz="1250"/>
            </a:lvl2pPr>
            <a:lvl3pPr lvl="2">
              <a:spcBef>
                <a:spcPts val="0"/>
              </a:spcBef>
              <a:spcAft>
                <a:spcPts val="0"/>
              </a:spcAft>
              <a:buSzPts val="1250"/>
              <a:buNone/>
              <a:defRPr sz="1250"/>
            </a:lvl3pPr>
            <a:lvl4pPr lvl="3">
              <a:spcBef>
                <a:spcPts val="0"/>
              </a:spcBef>
              <a:spcAft>
                <a:spcPts val="0"/>
              </a:spcAft>
              <a:buSzPts val="1250"/>
              <a:buNone/>
              <a:defRPr sz="1250"/>
            </a:lvl4pPr>
            <a:lvl5pPr lvl="4">
              <a:spcBef>
                <a:spcPts val="0"/>
              </a:spcBef>
              <a:spcAft>
                <a:spcPts val="0"/>
              </a:spcAft>
              <a:buSzPts val="1250"/>
              <a:buNone/>
              <a:defRPr sz="1250"/>
            </a:lvl5pPr>
            <a:lvl6pPr lvl="5">
              <a:spcBef>
                <a:spcPts val="0"/>
              </a:spcBef>
              <a:spcAft>
                <a:spcPts val="0"/>
              </a:spcAft>
              <a:buSzPts val="1250"/>
              <a:buNone/>
              <a:defRPr sz="1250"/>
            </a:lvl6pPr>
            <a:lvl7pPr lvl="6">
              <a:spcBef>
                <a:spcPts val="0"/>
              </a:spcBef>
              <a:spcAft>
                <a:spcPts val="0"/>
              </a:spcAft>
              <a:buSzPts val="1250"/>
              <a:buNone/>
              <a:defRPr sz="1250"/>
            </a:lvl7pPr>
            <a:lvl8pPr lvl="7">
              <a:spcBef>
                <a:spcPts val="0"/>
              </a:spcBef>
              <a:spcAft>
                <a:spcPts val="0"/>
              </a:spcAft>
              <a:buSzPts val="1250"/>
              <a:buNone/>
              <a:defRPr sz="1250"/>
            </a:lvl8pPr>
            <a:lvl9pPr lvl="8">
              <a:spcBef>
                <a:spcPts val="0"/>
              </a:spcBef>
              <a:spcAft>
                <a:spcPts val="0"/>
              </a:spcAft>
              <a:buSzPts val="1250"/>
              <a:buNone/>
              <a:defRPr sz="1250"/>
            </a:lvl9pPr>
          </a:lstStyle>
          <a:p/>
        </p:txBody>
      </p:sp>
      <p:sp>
        <p:nvSpPr>
          <p:cNvPr id="55" name="Google Shape;55;p7"/>
          <p:cNvSpPr txBox="1"/>
          <p:nvPr>
            <p:ph idx="14" type="subTitle"/>
          </p:nvPr>
        </p:nvSpPr>
        <p:spPr>
          <a:xfrm>
            <a:off x="2539950" y="3061753"/>
            <a:ext cx="1961100" cy="349500"/>
          </a:xfrm>
          <a:prstGeom prst="rect">
            <a:avLst/>
          </a:prstGeom>
        </p:spPr>
        <p:txBody>
          <a:bodyPr anchorCtr="0" anchor="b" bIns="0" lIns="137150" spcFirstLastPara="1" rIns="137150" wrap="square" tIns="137150">
            <a:noAutofit/>
          </a:bodyPr>
          <a:lstStyle>
            <a:lvl1pPr lvl="0">
              <a:spcBef>
                <a:spcPts val="0"/>
              </a:spcBef>
              <a:spcAft>
                <a:spcPts val="0"/>
              </a:spcAft>
              <a:buClr>
                <a:schemeClr val="dk1"/>
              </a:buClr>
              <a:buSzPts val="1250"/>
              <a:buFont typeface="Archivo SemiBold"/>
              <a:buNone/>
              <a:defRPr sz="1250">
                <a:latin typeface="Archivo SemiBold"/>
                <a:ea typeface="Archivo SemiBold"/>
                <a:cs typeface="Archivo SemiBold"/>
                <a:sym typeface="Archivo SemiBold"/>
              </a:defRPr>
            </a:lvl1pPr>
            <a:lvl2pPr lvl="1">
              <a:spcBef>
                <a:spcPts val="0"/>
              </a:spcBef>
              <a:spcAft>
                <a:spcPts val="0"/>
              </a:spcAft>
              <a:buSzPts val="1250"/>
              <a:buNone/>
              <a:defRPr sz="1250"/>
            </a:lvl2pPr>
            <a:lvl3pPr lvl="2">
              <a:spcBef>
                <a:spcPts val="0"/>
              </a:spcBef>
              <a:spcAft>
                <a:spcPts val="0"/>
              </a:spcAft>
              <a:buSzPts val="1250"/>
              <a:buNone/>
              <a:defRPr sz="1250"/>
            </a:lvl3pPr>
            <a:lvl4pPr lvl="3">
              <a:spcBef>
                <a:spcPts val="0"/>
              </a:spcBef>
              <a:spcAft>
                <a:spcPts val="0"/>
              </a:spcAft>
              <a:buSzPts val="1250"/>
              <a:buNone/>
              <a:defRPr sz="1250"/>
            </a:lvl4pPr>
            <a:lvl5pPr lvl="4">
              <a:spcBef>
                <a:spcPts val="0"/>
              </a:spcBef>
              <a:spcAft>
                <a:spcPts val="0"/>
              </a:spcAft>
              <a:buSzPts val="1250"/>
              <a:buNone/>
              <a:defRPr sz="1250"/>
            </a:lvl5pPr>
            <a:lvl6pPr lvl="5">
              <a:spcBef>
                <a:spcPts val="0"/>
              </a:spcBef>
              <a:spcAft>
                <a:spcPts val="0"/>
              </a:spcAft>
              <a:buSzPts val="1250"/>
              <a:buNone/>
              <a:defRPr sz="1250"/>
            </a:lvl6pPr>
            <a:lvl7pPr lvl="6">
              <a:spcBef>
                <a:spcPts val="0"/>
              </a:spcBef>
              <a:spcAft>
                <a:spcPts val="0"/>
              </a:spcAft>
              <a:buSzPts val="1250"/>
              <a:buNone/>
              <a:defRPr sz="1250"/>
            </a:lvl7pPr>
            <a:lvl8pPr lvl="7">
              <a:spcBef>
                <a:spcPts val="0"/>
              </a:spcBef>
              <a:spcAft>
                <a:spcPts val="0"/>
              </a:spcAft>
              <a:buSzPts val="1250"/>
              <a:buNone/>
              <a:defRPr sz="1250"/>
            </a:lvl8pPr>
            <a:lvl9pPr lvl="8">
              <a:spcBef>
                <a:spcPts val="0"/>
              </a:spcBef>
              <a:spcAft>
                <a:spcPts val="0"/>
              </a:spcAft>
              <a:buSzPts val="1250"/>
              <a:buNone/>
              <a:defRPr sz="1250"/>
            </a:lvl9pPr>
          </a:lstStyle>
          <a:p/>
        </p:txBody>
      </p:sp>
      <p:sp>
        <p:nvSpPr>
          <p:cNvPr id="56" name="Google Shape;56;p7"/>
          <p:cNvSpPr txBox="1"/>
          <p:nvPr>
            <p:ph idx="15" type="subTitle"/>
          </p:nvPr>
        </p:nvSpPr>
        <p:spPr>
          <a:xfrm>
            <a:off x="361975" y="539900"/>
            <a:ext cx="8367600" cy="318600"/>
          </a:xfrm>
          <a:prstGeom prst="rect">
            <a:avLst/>
          </a:prstGeom>
        </p:spPr>
        <p:txBody>
          <a:bodyPr anchorCtr="0" anchor="b" bIns="0" lIns="0" spcFirstLastPara="1" rIns="0" wrap="square" tIns="0">
            <a:spAutoFit/>
          </a:bodyPr>
          <a:lstStyle>
            <a:lvl1pPr lvl="0">
              <a:spcBef>
                <a:spcPts val="0"/>
              </a:spcBef>
              <a:spcAft>
                <a:spcPts val="0"/>
              </a:spcAft>
              <a:buClr>
                <a:schemeClr val="dk1"/>
              </a:buClr>
              <a:buSzPts val="2000"/>
              <a:buFont typeface="Archivo"/>
              <a:buNone/>
              <a:defRPr sz="2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BLANK_1_1_1_1_1_1_1_1_1_1_1_2_1_5_1">
    <p:bg>
      <p:bgPr>
        <a:solidFill>
          <a:schemeClr val="dk1"/>
        </a:solidFill>
      </p:bgPr>
    </p:bg>
    <p:spTree>
      <p:nvGrpSpPr>
        <p:cNvPr id="57" name="Shape 57"/>
        <p:cNvGrpSpPr/>
        <p:nvPr/>
      </p:nvGrpSpPr>
      <p:grpSpPr>
        <a:xfrm>
          <a:off x="0" y="0"/>
          <a:ext cx="0" cy="0"/>
          <a:chOff x="0" y="0"/>
          <a:chExt cx="0" cy="0"/>
        </a:xfrm>
      </p:grpSpPr>
      <p:pic>
        <p:nvPicPr>
          <p:cNvPr id="58" name="Google Shape;58;p8"/>
          <p:cNvPicPr preferRelativeResize="0"/>
          <p:nvPr/>
        </p:nvPicPr>
        <p:blipFill>
          <a:blip r:embed="rId2">
            <a:alphaModFix/>
          </a:blip>
          <a:stretch>
            <a:fillRect/>
          </a:stretch>
        </p:blipFill>
        <p:spPr>
          <a:xfrm>
            <a:off x="0" y="0"/>
            <a:ext cx="9144000" cy="5143500"/>
          </a:xfrm>
          <a:prstGeom prst="rect">
            <a:avLst/>
          </a:prstGeom>
          <a:noFill/>
          <a:ln>
            <a:noFill/>
          </a:ln>
        </p:spPr>
      </p:pic>
      <p:sp>
        <p:nvSpPr>
          <p:cNvPr id="59" name="Google Shape;59;p8"/>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Archivo"/>
                <a:ea typeface="Archivo"/>
                <a:cs typeface="Archivo"/>
                <a:sym typeface="Archivo"/>
              </a:defRPr>
            </a:lvl1pPr>
            <a:lvl2pPr lvl="1" algn="r">
              <a:buNone/>
              <a:defRPr sz="700">
                <a:solidFill>
                  <a:schemeClr val="dk1"/>
                </a:solidFill>
                <a:latin typeface="Archivo"/>
                <a:ea typeface="Archivo"/>
                <a:cs typeface="Archivo"/>
                <a:sym typeface="Archivo"/>
              </a:defRPr>
            </a:lvl2pPr>
            <a:lvl3pPr lvl="2" algn="r">
              <a:buNone/>
              <a:defRPr sz="700">
                <a:solidFill>
                  <a:schemeClr val="dk1"/>
                </a:solidFill>
                <a:latin typeface="Archivo"/>
                <a:ea typeface="Archivo"/>
                <a:cs typeface="Archivo"/>
                <a:sym typeface="Archivo"/>
              </a:defRPr>
            </a:lvl3pPr>
            <a:lvl4pPr lvl="3" algn="r">
              <a:buNone/>
              <a:defRPr sz="700">
                <a:solidFill>
                  <a:schemeClr val="dk1"/>
                </a:solidFill>
                <a:latin typeface="Archivo"/>
                <a:ea typeface="Archivo"/>
                <a:cs typeface="Archivo"/>
                <a:sym typeface="Archivo"/>
              </a:defRPr>
            </a:lvl4pPr>
            <a:lvl5pPr lvl="4" algn="r">
              <a:buNone/>
              <a:defRPr sz="700">
                <a:solidFill>
                  <a:schemeClr val="dk1"/>
                </a:solidFill>
                <a:latin typeface="Archivo"/>
                <a:ea typeface="Archivo"/>
                <a:cs typeface="Archivo"/>
                <a:sym typeface="Archivo"/>
              </a:defRPr>
            </a:lvl5pPr>
            <a:lvl6pPr lvl="5" algn="r">
              <a:buNone/>
              <a:defRPr sz="700">
                <a:solidFill>
                  <a:schemeClr val="dk1"/>
                </a:solidFill>
                <a:latin typeface="Archivo"/>
                <a:ea typeface="Archivo"/>
                <a:cs typeface="Archivo"/>
                <a:sym typeface="Archivo"/>
              </a:defRPr>
            </a:lvl6pPr>
            <a:lvl7pPr lvl="6" algn="r">
              <a:buNone/>
              <a:defRPr sz="700">
                <a:solidFill>
                  <a:schemeClr val="dk1"/>
                </a:solidFill>
                <a:latin typeface="Archivo"/>
                <a:ea typeface="Archivo"/>
                <a:cs typeface="Archivo"/>
                <a:sym typeface="Archivo"/>
              </a:defRPr>
            </a:lvl7pPr>
            <a:lvl8pPr lvl="7" algn="r">
              <a:buNone/>
              <a:defRPr sz="700">
                <a:solidFill>
                  <a:schemeClr val="dk1"/>
                </a:solidFill>
                <a:latin typeface="Archivo"/>
                <a:ea typeface="Archivo"/>
                <a:cs typeface="Archivo"/>
                <a:sym typeface="Archivo"/>
              </a:defRPr>
            </a:lvl8pPr>
            <a:lvl9pPr lvl="8" algn="r">
              <a:buNone/>
              <a:defRPr sz="700">
                <a:solidFill>
                  <a:schemeClr val="dk1"/>
                </a:solidFill>
                <a:latin typeface="Archivo"/>
                <a:ea typeface="Archivo"/>
                <a:cs typeface="Archivo"/>
                <a:sym typeface="Archivo"/>
              </a:defRPr>
            </a:lvl9pPr>
          </a:lstStyle>
          <a:p>
            <a:pPr indent="0" lvl="0" marL="0" rtl="0" algn="r">
              <a:spcBef>
                <a:spcPts val="0"/>
              </a:spcBef>
              <a:spcAft>
                <a:spcPts val="0"/>
              </a:spcAft>
              <a:buNone/>
            </a:pPr>
            <a:fld id="{00000000-1234-1234-1234-123412341234}" type="slidenum">
              <a:rPr lang="en"/>
              <a:t>‹#›</a:t>
            </a:fld>
            <a:endParaRPr/>
          </a:p>
        </p:txBody>
      </p:sp>
      <p:sp>
        <p:nvSpPr>
          <p:cNvPr id="60" name="Google Shape;60;p8"/>
          <p:cNvSpPr txBox="1"/>
          <p:nvPr>
            <p:ph idx="1" type="subTitle"/>
          </p:nvPr>
        </p:nvSpPr>
        <p:spPr>
          <a:xfrm>
            <a:off x="5145650" y="4315326"/>
            <a:ext cx="3630900" cy="495600"/>
          </a:xfrm>
          <a:prstGeom prst="rect">
            <a:avLst/>
          </a:prstGeom>
        </p:spPr>
        <p:txBody>
          <a:bodyPr anchorCtr="0" anchor="b" bIns="0" lIns="0" spcFirstLastPara="1" rIns="0" wrap="square" tIns="0">
            <a:noAutofit/>
          </a:bodyPr>
          <a:lstStyle>
            <a:lvl1pPr lvl="0" algn="r">
              <a:spcBef>
                <a:spcPts val="0"/>
              </a:spcBef>
              <a:spcAft>
                <a:spcPts val="0"/>
              </a:spcAft>
              <a:buNone/>
              <a:defRPr sz="1000"/>
            </a:lvl1pPr>
            <a:lvl2pPr lvl="1" algn="r">
              <a:spcBef>
                <a:spcPts val="0"/>
              </a:spcBef>
              <a:spcAft>
                <a:spcPts val="0"/>
              </a:spcAft>
              <a:buClr>
                <a:schemeClr val="dk1"/>
              </a:buClr>
              <a:buSzPts val="1400"/>
              <a:buNone/>
              <a:defRPr>
                <a:solidFill>
                  <a:schemeClr val="dk1"/>
                </a:solidFill>
              </a:defRPr>
            </a:lvl2pPr>
            <a:lvl3pPr lvl="2" algn="r">
              <a:spcBef>
                <a:spcPts val="0"/>
              </a:spcBef>
              <a:spcAft>
                <a:spcPts val="0"/>
              </a:spcAft>
              <a:buClr>
                <a:schemeClr val="dk1"/>
              </a:buClr>
              <a:buSzPts val="1400"/>
              <a:buNone/>
              <a:defRPr>
                <a:solidFill>
                  <a:schemeClr val="dk1"/>
                </a:solidFill>
              </a:defRPr>
            </a:lvl3pPr>
            <a:lvl4pPr lvl="3" algn="r">
              <a:spcBef>
                <a:spcPts val="0"/>
              </a:spcBef>
              <a:spcAft>
                <a:spcPts val="0"/>
              </a:spcAft>
              <a:buClr>
                <a:schemeClr val="dk1"/>
              </a:buClr>
              <a:buSzPts val="1400"/>
              <a:buNone/>
              <a:defRPr>
                <a:solidFill>
                  <a:schemeClr val="dk1"/>
                </a:solidFill>
              </a:defRPr>
            </a:lvl4pPr>
            <a:lvl5pPr lvl="4" algn="r">
              <a:spcBef>
                <a:spcPts val="0"/>
              </a:spcBef>
              <a:spcAft>
                <a:spcPts val="0"/>
              </a:spcAft>
              <a:buClr>
                <a:schemeClr val="dk1"/>
              </a:buClr>
              <a:buSzPts val="1400"/>
              <a:buNone/>
              <a:defRPr>
                <a:solidFill>
                  <a:schemeClr val="dk1"/>
                </a:solidFill>
              </a:defRPr>
            </a:lvl5pPr>
            <a:lvl6pPr lvl="5" algn="r">
              <a:spcBef>
                <a:spcPts val="0"/>
              </a:spcBef>
              <a:spcAft>
                <a:spcPts val="0"/>
              </a:spcAft>
              <a:buClr>
                <a:schemeClr val="dk1"/>
              </a:buClr>
              <a:buSzPts val="1400"/>
              <a:buNone/>
              <a:defRPr>
                <a:solidFill>
                  <a:schemeClr val="dk1"/>
                </a:solidFill>
              </a:defRPr>
            </a:lvl6pPr>
            <a:lvl7pPr lvl="6" algn="r">
              <a:spcBef>
                <a:spcPts val="0"/>
              </a:spcBef>
              <a:spcAft>
                <a:spcPts val="0"/>
              </a:spcAft>
              <a:buClr>
                <a:schemeClr val="dk1"/>
              </a:buClr>
              <a:buSzPts val="1400"/>
              <a:buNone/>
              <a:defRPr>
                <a:solidFill>
                  <a:schemeClr val="dk1"/>
                </a:solidFill>
              </a:defRPr>
            </a:lvl7pPr>
            <a:lvl8pPr lvl="7" algn="r">
              <a:spcBef>
                <a:spcPts val="0"/>
              </a:spcBef>
              <a:spcAft>
                <a:spcPts val="0"/>
              </a:spcAft>
              <a:buClr>
                <a:schemeClr val="dk1"/>
              </a:buClr>
              <a:buSzPts val="1400"/>
              <a:buNone/>
              <a:defRPr>
                <a:solidFill>
                  <a:schemeClr val="dk1"/>
                </a:solidFill>
              </a:defRPr>
            </a:lvl8pPr>
            <a:lvl9pPr lvl="8" algn="r">
              <a:spcBef>
                <a:spcPts val="0"/>
              </a:spcBef>
              <a:spcAft>
                <a:spcPts val="0"/>
              </a:spcAft>
              <a:buClr>
                <a:schemeClr val="dk1"/>
              </a:buClr>
              <a:buSzPts val="1400"/>
              <a:buNone/>
              <a:defRPr>
                <a:solidFill>
                  <a:schemeClr val="dk1"/>
                </a:solidFill>
              </a:defRPr>
            </a:lvl9pPr>
          </a:lstStyle>
          <a:p/>
        </p:txBody>
      </p:sp>
      <p:sp>
        <p:nvSpPr>
          <p:cNvPr id="61" name="Google Shape;61;p8"/>
          <p:cNvSpPr txBox="1"/>
          <p:nvPr>
            <p:ph type="title"/>
          </p:nvPr>
        </p:nvSpPr>
        <p:spPr>
          <a:xfrm>
            <a:off x="361975" y="2793298"/>
            <a:ext cx="4401300" cy="2111400"/>
          </a:xfrm>
          <a:prstGeom prst="rect">
            <a:avLst/>
          </a:prstGeom>
        </p:spPr>
        <p:txBody>
          <a:bodyPr anchorCtr="0" anchor="b" bIns="0" lIns="0" spcFirstLastPara="1" rIns="0" wrap="square" tIns="0">
            <a:noAutofit/>
          </a:bodyPr>
          <a:lstStyle>
            <a:lvl1pPr lvl="0">
              <a:lnSpc>
                <a:spcPct val="80000"/>
              </a:lnSpc>
              <a:spcBef>
                <a:spcPts val="0"/>
              </a:spcBef>
              <a:spcAft>
                <a:spcPts val="0"/>
              </a:spcAft>
              <a:buNone/>
              <a:defRPr sz="5400">
                <a:latin typeface="Archivo Light"/>
                <a:ea typeface="Archivo Light"/>
                <a:cs typeface="Archivo Light"/>
                <a:sym typeface="Archivo Light"/>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p:cSld name="BLANK_1_1_1_1_1_1_1_1_1_1_1_2_1_4">
    <p:bg>
      <p:bgPr>
        <a:solidFill>
          <a:schemeClr val="dk1"/>
        </a:solidFill>
      </p:bgPr>
    </p:bg>
    <p:spTree>
      <p:nvGrpSpPr>
        <p:cNvPr id="62" name="Shape 62"/>
        <p:cNvGrpSpPr/>
        <p:nvPr/>
      </p:nvGrpSpPr>
      <p:grpSpPr>
        <a:xfrm>
          <a:off x="0" y="0"/>
          <a:ext cx="0" cy="0"/>
          <a:chOff x="0" y="0"/>
          <a:chExt cx="0" cy="0"/>
        </a:xfrm>
      </p:grpSpPr>
      <p:pic>
        <p:nvPicPr>
          <p:cNvPr id="63" name="Google Shape;63;p9"/>
          <p:cNvPicPr preferRelativeResize="0"/>
          <p:nvPr/>
        </p:nvPicPr>
        <p:blipFill>
          <a:blip r:embed="rId2">
            <a:alphaModFix/>
          </a:blip>
          <a:stretch>
            <a:fillRect/>
          </a:stretch>
        </p:blipFill>
        <p:spPr>
          <a:xfrm>
            <a:off x="0" y="0"/>
            <a:ext cx="9144000" cy="5143500"/>
          </a:xfrm>
          <a:prstGeom prst="rect">
            <a:avLst/>
          </a:prstGeom>
          <a:noFill/>
          <a:ln>
            <a:noFill/>
          </a:ln>
        </p:spPr>
      </p:pic>
      <p:sp>
        <p:nvSpPr>
          <p:cNvPr id="64" name="Google Shape;64;p9"/>
          <p:cNvSpPr txBox="1"/>
          <p:nvPr>
            <p:ph idx="1" type="subTitle"/>
          </p:nvPr>
        </p:nvSpPr>
        <p:spPr>
          <a:xfrm>
            <a:off x="361975" y="539900"/>
            <a:ext cx="8367600" cy="318600"/>
          </a:xfrm>
          <a:prstGeom prst="rect">
            <a:avLst/>
          </a:prstGeom>
        </p:spPr>
        <p:txBody>
          <a:bodyPr anchorCtr="0" anchor="b" bIns="0" lIns="0" spcFirstLastPara="1" rIns="0" wrap="square" tIns="0">
            <a:spAutoFit/>
          </a:bodyPr>
          <a:lstStyle>
            <a:lvl1pPr lvl="0">
              <a:spcBef>
                <a:spcPts val="0"/>
              </a:spcBef>
              <a:spcAft>
                <a:spcPts val="0"/>
              </a:spcAft>
              <a:buClr>
                <a:schemeClr val="dk1"/>
              </a:buClr>
              <a:buSzPts val="2000"/>
              <a:buFont typeface="Archivo"/>
              <a:buNone/>
              <a:defRPr sz="2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65" name="Google Shape;65;p9"/>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Archivo"/>
                <a:ea typeface="Archivo"/>
                <a:cs typeface="Archivo"/>
                <a:sym typeface="Archivo"/>
              </a:defRPr>
            </a:lvl1pPr>
            <a:lvl2pPr lvl="1" algn="r">
              <a:buNone/>
              <a:defRPr sz="700">
                <a:solidFill>
                  <a:schemeClr val="dk1"/>
                </a:solidFill>
                <a:latin typeface="Archivo"/>
                <a:ea typeface="Archivo"/>
                <a:cs typeface="Archivo"/>
                <a:sym typeface="Archivo"/>
              </a:defRPr>
            </a:lvl2pPr>
            <a:lvl3pPr lvl="2" algn="r">
              <a:buNone/>
              <a:defRPr sz="700">
                <a:solidFill>
                  <a:schemeClr val="dk1"/>
                </a:solidFill>
                <a:latin typeface="Archivo"/>
                <a:ea typeface="Archivo"/>
                <a:cs typeface="Archivo"/>
                <a:sym typeface="Archivo"/>
              </a:defRPr>
            </a:lvl3pPr>
            <a:lvl4pPr lvl="3" algn="r">
              <a:buNone/>
              <a:defRPr sz="700">
                <a:solidFill>
                  <a:schemeClr val="dk1"/>
                </a:solidFill>
                <a:latin typeface="Archivo"/>
                <a:ea typeface="Archivo"/>
                <a:cs typeface="Archivo"/>
                <a:sym typeface="Archivo"/>
              </a:defRPr>
            </a:lvl4pPr>
            <a:lvl5pPr lvl="4" algn="r">
              <a:buNone/>
              <a:defRPr sz="700">
                <a:solidFill>
                  <a:schemeClr val="dk1"/>
                </a:solidFill>
                <a:latin typeface="Archivo"/>
                <a:ea typeface="Archivo"/>
                <a:cs typeface="Archivo"/>
                <a:sym typeface="Archivo"/>
              </a:defRPr>
            </a:lvl5pPr>
            <a:lvl6pPr lvl="5" algn="r">
              <a:buNone/>
              <a:defRPr sz="700">
                <a:solidFill>
                  <a:schemeClr val="dk1"/>
                </a:solidFill>
                <a:latin typeface="Archivo"/>
                <a:ea typeface="Archivo"/>
                <a:cs typeface="Archivo"/>
                <a:sym typeface="Archivo"/>
              </a:defRPr>
            </a:lvl6pPr>
            <a:lvl7pPr lvl="6" algn="r">
              <a:buNone/>
              <a:defRPr sz="700">
                <a:solidFill>
                  <a:schemeClr val="dk1"/>
                </a:solidFill>
                <a:latin typeface="Archivo"/>
                <a:ea typeface="Archivo"/>
                <a:cs typeface="Archivo"/>
                <a:sym typeface="Archivo"/>
              </a:defRPr>
            </a:lvl7pPr>
            <a:lvl8pPr lvl="7" algn="r">
              <a:buNone/>
              <a:defRPr sz="700">
                <a:solidFill>
                  <a:schemeClr val="dk1"/>
                </a:solidFill>
                <a:latin typeface="Archivo"/>
                <a:ea typeface="Archivo"/>
                <a:cs typeface="Archivo"/>
                <a:sym typeface="Archivo"/>
              </a:defRPr>
            </a:lvl8pPr>
            <a:lvl9pPr lvl="8" algn="r">
              <a:buNone/>
              <a:defRPr sz="700">
                <a:solidFill>
                  <a:schemeClr val="dk1"/>
                </a:solidFill>
                <a:latin typeface="Archivo"/>
                <a:ea typeface="Archivo"/>
                <a:cs typeface="Archivo"/>
                <a:sym typeface="Archivo"/>
              </a:defRPr>
            </a:lvl9pPr>
          </a:lstStyle>
          <a:p>
            <a:pPr indent="0" lvl="0" marL="0" rtl="0" algn="r">
              <a:spcBef>
                <a:spcPts val="0"/>
              </a:spcBef>
              <a:spcAft>
                <a:spcPts val="0"/>
              </a:spcAft>
              <a:buNone/>
            </a:pPr>
            <a:fld id="{00000000-1234-1234-1234-123412341234}" type="slidenum">
              <a:rPr lang="en"/>
              <a:t>‹#›</a:t>
            </a:fld>
            <a:endParaRPr/>
          </a:p>
        </p:txBody>
      </p:sp>
      <p:sp>
        <p:nvSpPr>
          <p:cNvPr id="66" name="Google Shape;66;p9"/>
          <p:cNvSpPr txBox="1"/>
          <p:nvPr>
            <p:ph idx="2"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Archivo"/>
              <a:buNone/>
              <a:defRPr sz="7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67" name="Google Shape;67;p9"/>
          <p:cNvSpPr txBox="1"/>
          <p:nvPr>
            <p:ph idx="3" type="subTitle"/>
          </p:nvPr>
        </p:nvSpPr>
        <p:spPr>
          <a:xfrm>
            <a:off x="339900" y="2464350"/>
            <a:ext cx="1025100" cy="318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a:buNone/>
              <a:defRPr sz="1000">
                <a:solidFill>
                  <a:schemeClr val="dk1"/>
                </a:solidFill>
              </a:defRPr>
            </a:lvl2pPr>
            <a:lvl3pPr lvl="2">
              <a:spcBef>
                <a:spcPts val="0"/>
              </a:spcBef>
              <a:spcAft>
                <a:spcPts val="0"/>
              </a:spcAft>
              <a:buClr>
                <a:schemeClr val="dk1"/>
              </a:buClr>
              <a:buSzPts val="1000"/>
              <a:buFont typeface="Archivo"/>
              <a:buNone/>
              <a:defRPr sz="1000">
                <a:solidFill>
                  <a:schemeClr val="dk1"/>
                </a:solidFill>
              </a:defRPr>
            </a:lvl3pPr>
            <a:lvl4pPr lvl="3">
              <a:spcBef>
                <a:spcPts val="0"/>
              </a:spcBef>
              <a:spcAft>
                <a:spcPts val="0"/>
              </a:spcAft>
              <a:buClr>
                <a:schemeClr val="dk1"/>
              </a:buClr>
              <a:buSzPts val="1000"/>
              <a:buFont typeface="Archivo"/>
              <a:buNone/>
              <a:defRPr sz="1000">
                <a:solidFill>
                  <a:schemeClr val="dk1"/>
                </a:solidFill>
              </a:defRPr>
            </a:lvl4pPr>
            <a:lvl5pPr lvl="4">
              <a:spcBef>
                <a:spcPts val="0"/>
              </a:spcBef>
              <a:spcAft>
                <a:spcPts val="0"/>
              </a:spcAft>
              <a:buClr>
                <a:schemeClr val="dk1"/>
              </a:buClr>
              <a:buSzPts val="1000"/>
              <a:buFont typeface="Archivo"/>
              <a:buNone/>
              <a:defRPr sz="1000">
                <a:solidFill>
                  <a:schemeClr val="dk1"/>
                </a:solidFill>
              </a:defRPr>
            </a:lvl5pPr>
            <a:lvl6pPr lvl="5">
              <a:spcBef>
                <a:spcPts val="0"/>
              </a:spcBef>
              <a:spcAft>
                <a:spcPts val="0"/>
              </a:spcAft>
              <a:buClr>
                <a:schemeClr val="dk1"/>
              </a:buClr>
              <a:buSzPts val="1000"/>
              <a:buFont typeface="Archivo"/>
              <a:buNone/>
              <a:defRPr sz="1000">
                <a:solidFill>
                  <a:schemeClr val="dk1"/>
                </a:solidFill>
              </a:defRPr>
            </a:lvl6pPr>
            <a:lvl7pPr lvl="6">
              <a:spcBef>
                <a:spcPts val="0"/>
              </a:spcBef>
              <a:spcAft>
                <a:spcPts val="0"/>
              </a:spcAft>
              <a:buClr>
                <a:schemeClr val="dk1"/>
              </a:buClr>
              <a:buSzPts val="1000"/>
              <a:buFont typeface="Archivo"/>
              <a:buNone/>
              <a:defRPr sz="1000">
                <a:solidFill>
                  <a:schemeClr val="dk1"/>
                </a:solidFill>
              </a:defRPr>
            </a:lvl7pPr>
            <a:lvl8pPr lvl="7">
              <a:spcBef>
                <a:spcPts val="0"/>
              </a:spcBef>
              <a:spcAft>
                <a:spcPts val="0"/>
              </a:spcAft>
              <a:buClr>
                <a:schemeClr val="dk1"/>
              </a:buClr>
              <a:buSzPts val="1000"/>
              <a:buFont typeface="Archivo"/>
              <a:buNone/>
              <a:defRPr sz="1000">
                <a:solidFill>
                  <a:schemeClr val="dk1"/>
                </a:solidFill>
              </a:defRPr>
            </a:lvl8pPr>
            <a:lvl9pPr lvl="8">
              <a:spcBef>
                <a:spcPts val="0"/>
              </a:spcBef>
              <a:spcAft>
                <a:spcPts val="0"/>
              </a:spcAft>
              <a:buClr>
                <a:schemeClr val="dk1"/>
              </a:buClr>
              <a:buSzPts val="1000"/>
              <a:buFont typeface="Archivo"/>
              <a:buNone/>
              <a:defRPr sz="1000">
                <a:solidFill>
                  <a:schemeClr val="dk1"/>
                </a:solidFill>
              </a:defRPr>
            </a:lvl9pPr>
          </a:lstStyle>
          <a:p/>
        </p:txBody>
      </p:sp>
      <p:sp>
        <p:nvSpPr>
          <p:cNvPr id="68" name="Google Shape;68;p9"/>
          <p:cNvSpPr txBox="1"/>
          <p:nvPr>
            <p:ph idx="4" type="subTitle"/>
          </p:nvPr>
        </p:nvSpPr>
        <p:spPr>
          <a:xfrm>
            <a:off x="339900" y="3456150"/>
            <a:ext cx="1025100" cy="318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a:buNone/>
              <a:defRPr sz="1000">
                <a:solidFill>
                  <a:schemeClr val="dk1"/>
                </a:solidFill>
              </a:defRPr>
            </a:lvl2pPr>
            <a:lvl3pPr lvl="2">
              <a:spcBef>
                <a:spcPts val="0"/>
              </a:spcBef>
              <a:spcAft>
                <a:spcPts val="0"/>
              </a:spcAft>
              <a:buClr>
                <a:schemeClr val="dk1"/>
              </a:buClr>
              <a:buSzPts val="1000"/>
              <a:buFont typeface="Archivo"/>
              <a:buNone/>
              <a:defRPr sz="1000">
                <a:solidFill>
                  <a:schemeClr val="dk1"/>
                </a:solidFill>
              </a:defRPr>
            </a:lvl3pPr>
            <a:lvl4pPr lvl="3">
              <a:spcBef>
                <a:spcPts val="0"/>
              </a:spcBef>
              <a:spcAft>
                <a:spcPts val="0"/>
              </a:spcAft>
              <a:buClr>
                <a:schemeClr val="dk1"/>
              </a:buClr>
              <a:buSzPts val="1000"/>
              <a:buFont typeface="Archivo"/>
              <a:buNone/>
              <a:defRPr sz="1000">
                <a:solidFill>
                  <a:schemeClr val="dk1"/>
                </a:solidFill>
              </a:defRPr>
            </a:lvl4pPr>
            <a:lvl5pPr lvl="4">
              <a:spcBef>
                <a:spcPts val="0"/>
              </a:spcBef>
              <a:spcAft>
                <a:spcPts val="0"/>
              </a:spcAft>
              <a:buClr>
                <a:schemeClr val="dk1"/>
              </a:buClr>
              <a:buSzPts val="1000"/>
              <a:buFont typeface="Archivo"/>
              <a:buNone/>
              <a:defRPr sz="1000">
                <a:solidFill>
                  <a:schemeClr val="dk1"/>
                </a:solidFill>
              </a:defRPr>
            </a:lvl5pPr>
            <a:lvl6pPr lvl="5">
              <a:spcBef>
                <a:spcPts val="0"/>
              </a:spcBef>
              <a:spcAft>
                <a:spcPts val="0"/>
              </a:spcAft>
              <a:buClr>
                <a:schemeClr val="dk1"/>
              </a:buClr>
              <a:buSzPts val="1000"/>
              <a:buFont typeface="Archivo"/>
              <a:buNone/>
              <a:defRPr sz="1000">
                <a:solidFill>
                  <a:schemeClr val="dk1"/>
                </a:solidFill>
              </a:defRPr>
            </a:lvl6pPr>
            <a:lvl7pPr lvl="6">
              <a:spcBef>
                <a:spcPts val="0"/>
              </a:spcBef>
              <a:spcAft>
                <a:spcPts val="0"/>
              </a:spcAft>
              <a:buClr>
                <a:schemeClr val="dk1"/>
              </a:buClr>
              <a:buSzPts val="1000"/>
              <a:buFont typeface="Archivo"/>
              <a:buNone/>
              <a:defRPr sz="1000">
                <a:solidFill>
                  <a:schemeClr val="dk1"/>
                </a:solidFill>
              </a:defRPr>
            </a:lvl7pPr>
            <a:lvl8pPr lvl="7">
              <a:spcBef>
                <a:spcPts val="0"/>
              </a:spcBef>
              <a:spcAft>
                <a:spcPts val="0"/>
              </a:spcAft>
              <a:buClr>
                <a:schemeClr val="dk1"/>
              </a:buClr>
              <a:buSzPts val="1000"/>
              <a:buFont typeface="Archivo"/>
              <a:buNone/>
              <a:defRPr sz="1000">
                <a:solidFill>
                  <a:schemeClr val="dk1"/>
                </a:solidFill>
              </a:defRPr>
            </a:lvl8pPr>
            <a:lvl9pPr lvl="8">
              <a:spcBef>
                <a:spcPts val="0"/>
              </a:spcBef>
              <a:spcAft>
                <a:spcPts val="0"/>
              </a:spcAft>
              <a:buClr>
                <a:schemeClr val="dk1"/>
              </a:buClr>
              <a:buSzPts val="1000"/>
              <a:buFont typeface="Archivo"/>
              <a:buNone/>
              <a:defRPr sz="1000">
                <a:solidFill>
                  <a:schemeClr val="dk1"/>
                </a:solidFill>
              </a:defRPr>
            </a:lvl9pPr>
          </a:lstStyle>
          <a:p/>
        </p:txBody>
      </p:sp>
      <p:sp>
        <p:nvSpPr>
          <p:cNvPr id="69" name="Google Shape;69;p9"/>
          <p:cNvSpPr txBox="1"/>
          <p:nvPr>
            <p:ph idx="5" type="subTitle"/>
          </p:nvPr>
        </p:nvSpPr>
        <p:spPr>
          <a:xfrm>
            <a:off x="339900" y="4416300"/>
            <a:ext cx="1025100" cy="318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a:buNone/>
              <a:defRPr sz="1000">
                <a:solidFill>
                  <a:schemeClr val="dk1"/>
                </a:solidFill>
              </a:defRPr>
            </a:lvl2pPr>
            <a:lvl3pPr lvl="2">
              <a:spcBef>
                <a:spcPts val="0"/>
              </a:spcBef>
              <a:spcAft>
                <a:spcPts val="0"/>
              </a:spcAft>
              <a:buClr>
                <a:schemeClr val="dk1"/>
              </a:buClr>
              <a:buSzPts val="1000"/>
              <a:buFont typeface="Archivo"/>
              <a:buNone/>
              <a:defRPr sz="1000">
                <a:solidFill>
                  <a:schemeClr val="dk1"/>
                </a:solidFill>
              </a:defRPr>
            </a:lvl3pPr>
            <a:lvl4pPr lvl="3">
              <a:spcBef>
                <a:spcPts val="0"/>
              </a:spcBef>
              <a:spcAft>
                <a:spcPts val="0"/>
              </a:spcAft>
              <a:buClr>
                <a:schemeClr val="dk1"/>
              </a:buClr>
              <a:buSzPts val="1000"/>
              <a:buFont typeface="Archivo"/>
              <a:buNone/>
              <a:defRPr sz="1000">
                <a:solidFill>
                  <a:schemeClr val="dk1"/>
                </a:solidFill>
              </a:defRPr>
            </a:lvl4pPr>
            <a:lvl5pPr lvl="4">
              <a:spcBef>
                <a:spcPts val="0"/>
              </a:spcBef>
              <a:spcAft>
                <a:spcPts val="0"/>
              </a:spcAft>
              <a:buClr>
                <a:schemeClr val="dk1"/>
              </a:buClr>
              <a:buSzPts val="1000"/>
              <a:buFont typeface="Archivo"/>
              <a:buNone/>
              <a:defRPr sz="1000">
                <a:solidFill>
                  <a:schemeClr val="dk1"/>
                </a:solidFill>
              </a:defRPr>
            </a:lvl5pPr>
            <a:lvl6pPr lvl="5">
              <a:spcBef>
                <a:spcPts val="0"/>
              </a:spcBef>
              <a:spcAft>
                <a:spcPts val="0"/>
              </a:spcAft>
              <a:buClr>
                <a:schemeClr val="dk1"/>
              </a:buClr>
              <a:buSzPts val="1000"/>
              <a:buFont typeface="Archivo"/>
              <a:buNone/>
              <a:defRPr sz="1000">
                <a:solidFill>
                  <a:schemeClr val="dk1"/>
                </a:solidFill>
              </a:defRPr>
            </a:lvl6pPr>
            <a:lvl7pPr lvl="6">
              <a:spcBef>
                <a:spcPts val="0"/>
              </a:spcBef>
              <a:spcAft>
                <a:spcPts val="0"/>
              </a:spcAft>
              <a:buClr>
                <a:schemeClr val="dk1"/>
              </a:buClr>
              <a:buSzPts val="1000"/>
              <a:buFont typeface="Archivo"/>
              <a:buNone/>
              <a:defRPr sz="1000">
                <a:solidFill>
                  <a:schemeClr val="dk1"/>
                </a:solidFill>
              </a:defRPr>
            </a:lvl7pPr>
            <a:lvl8pPr lvl="7">
              <a:spcBef>
                <a:spcPts val="0"/>
              </a:spcBef>
              <a:spcAft>
                <a:spcPts val="0"/>
              </a:spcAft>
              <a:buClr>
                <a:schemeClr val="dk1"/>
              </a:buClr>
              <a:buSzPts val="1000"/>
              <a:buFont typeface="Archivo"/>
              <a:buNone/>
              <a:defRPr sz="1000">
                <a:solidFill>
                  <a:schemeClr val="dk1"/>
                </a:solidFill>
              </a:defRPr>
            </a:lvl8pPr>
            <a:lvl9pPr lvl="8">
              <a:spcBef>
                <a:spcPts val="0"/>
              </a:spcBef>
              <a:spcAft>
                <a:spcPts val="0"/>
              </a:spcAft>
              <a:buClr>
                <a:schemeClr val="dk1"/>
              </a:buClr>
              <a:buSzPts val="1000"/>
              <a:buFont typeface="Archivo"/>
              <a:buNone/>
              <a:defRPr sz="1000">
                <a:solidFill>
                  <a:schemeClr val="dk1"/>
                </a:solidFill>
              </a:defRPr>
            </a:lvl9pPr>
          </a:lstStyle>
          <a:p/>
        </p:txBody>
      </p:sp>
      <p:sp>
        <p:nvSpPr>
          <p:cNvPr id="70" name="Google Shape;70;p9"/>
          <p:cNvSpPr txBox="1"/>
          <p:nvPr>
            <p:ph idx="6" type="subTitle"/>
          </p:nvPr>
        </p:nvSpPr>
        <p:spPr>
          <a:xfrm>
            <a:off x="1365000" y="1737950"/>
            <a:ext cx="1945500" cy="318600"/>
          </a:xfrm>
          <a:prstGeom prst="rect">
            <a:avLst/>
          </a:prstGeom>
        </p:spPr>
        <p:txBody>
          <a:bodyPr anchorCtr="0" anchor="ctr" bIns="0" lIns="91425" spcFirstLastPara="1" rIns="0" wrap="square" tIns="0">
            <a:noAutofit/>
          </a:bodyPr>
          <a:lstStyle>
            <a:lvl1pPr lvl="0" algn="ctr">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lgn="ctr">
              <a:spcBef>
                <a:spcPts val="0"/>
              </a:spcBef>
              <a:spcAft>
                <a:spcPts val="0"/>
              </a:spcAft>
              <a:buClr>
                <a:schemeClr val="dk1"/>
              </a:buClr>
              <a:buSzPts val="1000"/>
              <a:buFont typeface="Archivo"/>
              <a:buNone/>
              <a:defRPr sz="1000">
                <a:solidFill>
                  <a:schemeClr val="dk1"/>
                </a:solidFill>
              </a:defRPr>
            </a:lvl2pPr>
            <a:lvl3pPr lvl="2" algn="ctr">
              <a:spcBef>
                <a:spcPts val="0"/>
              </a:spcBef>
              <a:spcAft>
                <a:spcPts val="0"/>
              </a:spcAft>
              <a:buClr>
                <a:schemeClr val="dk1"/>
              </a:buClr>
              <a:buSzPts val="1000"/>
              <a:buFont typeface="Archivo"/>
              <a:buNone/>
              <a:defRPr sz="1000">
                <a:solidFill>
                  <a:schemeClr val="dk1"/>
                </a:solidFill>
              </a:defRPr>
            </a:lvl3pPr>
            <a:lvl4pPr lvl="3" algn="ctr">
              <a:spcBef>
                <a:spcPts val="0"/>
              </a:spcBef>
              <a:spcAft>
                <a:spcPts val="0"/>
              </a:spcAft>
              <a:buClr>
                <a:schemeClr val="dk1"/>
              </a:buClr>
              <a:buSzPts val="1000"/>
              <a:buFont typeface="Archivo"/>
              <a:buNone/>
              <a:defRPr sz="1000">
                <a:solidFill>
                  <a:schemeClr val="dk1"/>
                </a:solidFill>
              </a:defRPr>
            </a:lvl4pPr>
            <a:lvl5pPr lvl="4" algn="ctr">
              <a:spcBef>
                <a:spcPts val="0"/>
              </a:spcBef>
              <a:spcAft>
                <a:spcPts val="0"/>
              </a:spcAft>
              <a:buClr>
                <a:schemeClr val="dk1"/>
              </a:buClr>
              <a:buSzPts val="1000"/>
              <a:buFont typeface="Archivo"/>
              <a:buNone/>
              <a:defRPr sz="1000">
                <a:solidFill>
                  <a:schemeClr val="dk1"/>
                </a:solidFill>
              </a:defRPr>
            </a:lvl5pPr>
            <a:lvl6pPr lvl="5" algn="ctr">
              <a:spcBef>
                <a:spcPts val="0"/>
              </a:spcBef>
              <a:spcAft>
                <a:spcPts val="0"/>
              </a:spcAft>
              <a:buClr>
                <a:schemeClr val="dk1"/>
              </a:buClr>
              <a:buSzPts val="1000"/>
              <a:buFont typeface="Archivo"/>
              <a:buNone/>
              <a:defRPr sz="1000">
                <a:solidFill>
                  <a:schemeClr val="dk1"/>
                </a:solidFill>
              </a:defRPr>
            </a:lvl6pPr>
            <a:lvl7pPr lvl="6" algn="ctr">
              <a:spcBef>
                <a:spcPts val="0"/>
              </a:spcBef>
              <a:spcAft>
                <a:spcPts val="0"/>
              </a:spcAft>
              <a:buClr>
                <a:schemeClr val="dk1"/>
              </a:buClr>
              <a:buSzPts val="1000"/>
              <a:buFont typeface="Archivo"/>
              <a:buNone/>
              <a:defRPr sz="1000">
                <a:solidFill>
                  <a:schemeClr val="dk1"/>
                </a:solidFill>
              </a:defRPr>
            </a:lvl7pPr>
            <a:lvl8pPr lvl="7" algn="ctr">
              <a:spcBef>
                <a:spcPts val="0"/>
              </a:spcBef>
              <a:spcAft>
                <a:spcPts val="0"/>
              </a:spcAft>
              <a:buClr>
                <a:schemeClr val="dk1"/>
              </a:buClr>
              <a:buSzPts val="1000"/>
              <a:buFont typeface="Archivo"/>
              <a:buNone/>
              <a:defRPr sz="1000">
                <a:solidFill>
                  <a:schemeClr val="dk1"/>
                </a:solidFill>
              </a:defRPr>
            </a:lvl8pPr>
            <a:lvl9pPr lvl="8" algn="ctr">
              <a:spcBef>
                <a:spcPts val="0"/>
              </a:spcBef>
              <a:spcAft>
                <a:spcPts val="0"/>
              </a:spcAft>
              <a:buClr>
                <a:schemeClr val="dk1"/>
              </a:buClr>
              <a:buSzPts val="1000"/>
              <a:buFont typeface="Archivo"/>
              <a:buNone/>
              <a:defRPr sz="1000">
                <a:solidFill>
                  <a:schemeClr val="dk1"/>
                </a:solidFill>
              </a:defRPr>
            </a:lvl9pPr>
          </a:lstStyle>
          <a:p/>
        </p:txBody>
      </p:sp>
      <p:sp>
        <p:nvSpPr>
          <p:cNvPr id="71" name="Google Shape;71;p9"/>
          <p:cNvSpPr txBox="1"/>
          <p:nvPr>
            <p:ph idx="7" type="subTitle"/>
          </p:nvPr>
        </p:nvSpPr>
        <p:spPr>
          <a:xfrm>
            <a:off x="3308938" y="1737950"/>
            <a:ext cx="1945500" cy="318600"/>
          </a:xfrm>
          <a:prstGeom prst="rect">
            <a:avLst/>
          </a:prstGeom>
        </p:spPr>
        <p:txBody>
          <a:bodyPr anchorCtr="0" anchor="ctr" bIns="0" lIns="91425" spcFirstLastPara="1" rIns="0" wrap="square" tIns="0">
            <a:noAutofit/>
          </a:bodyPr>
          <a:lstStyle>
            <a:lvl1pPr lvl="0" algn="ctr">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lgn="ctr">
              <a:spcBef>
                <a:spcPts val="0"/>
              </a:spcBef>
              <a:spcAft>
                <a:spcPts val="0"/>
              </a:spcAft>
              <a:buClr>
                <a:schemeClr val="dk1"/>
              </a:buClr>
              <a:buSzPts val="1000"/>
              <a:buFont typeface="Archivo"/>
              <a:buNone/>
              <a:defRPr sz="1000">
                <a:solidFill>
                  <a:schemeClr val="dk1"/>
                </a:solidFill>
              </a:defRPr>
            </a:lvl2pPr>
            <a:lvl3pPr lvl="2" algn="ctr">
              <a:spcBef>
                <a:spcPts val="0"/>
              </a:spcBef>
              <a:spcAft>
                <a:spcPts val="0"/>
              </a:spcAft>
              <a:buClr>
                <a:schemeClr val="dk1"/>
              </a:buClr>
              <a:buSzPts val="1000"/>
              <a:buFont typeface="Archivo"/>
              <a:buNone/>
              <a:defRPr sz="1000">
                <a:solidFill>
                  <a:schemeClr val="dk1"/>
                </a:solidFill>
              </a:defRPr>
            </a:lvl3pPr>
            <a:lvl4pPr lvl="3" algn="ctr">
              <a:spcBef>
                <a:spcPts val="0"/>
              </a:spcBef>
              <a:spcAft>
                <a:spcPts val="0"/>
              </a:spcAft>
              <a:buClr>
                <a:schemeClr val="dk1"/>
              </a:buClr>
              <a:buSzPts val="1000"/>
              <a:buFont typeface="Archivo"/>
              <a:buNone/>
              <a:defRPr sz="1000">
                <a:solidFill>
                  <a:schemeClr val="dk1"/>
                </a:solidFill>
              </a:defRPr>
            </a:lvl4pPr>
            <a:lvl5pPr lvl="4" algn="ctr">
              <a:spcBef>
                <a:spcPts val="0"/>
              </a:spcBef>
              <a:spcAft>
                <a:spcPts val="0"/>
              </a:spcAft>
              <a:buClr>
                <a:schemeClr val="dk1"/>
              </a:buClr>
              <a:buSzPts val="1000"/>
              <a:buFont typeface="Archivo"/>
              <a:buNone/>
              <a:defRPr sz="1000">
                <a:solidFill>
                  <a:schemeClr val="dk1"/>
                </a:solidFill>
              </a:defRPr>
            </a:lvl5pPr>
            <a:lvl6pPr lvl="5" algn="ctr">
              <a:spcBef>
                <a:spcPts val="0"/>
              </a:spcBef>
              <a:spcAft>
                <a:spcPts val="0"/>
              </a:spcAft>
              <a:buClr>
                <a:schemeClr val="dk1"/>
              </a:buClr>
              <a:buSzPts val="1000"/>
              <a:buFont typeface="Archivo"/>
              <a:buNone/>
              <a:defRPr sz="1000">
                <a:solidFill>
                  <a:schemeClr val="dk1"/>
                </a:solidFill>
              </a:defRPr>
            </a:lvl6pPr>
            <a:lvl7pPr lvl="6" algn="ctr">
              <a:spcBef>
                <a:spcPts val="0"/>
              </a:spcBef>
              <a:spcAft>
                <a:spcPts val="0"/>
              </a:spcAft>
              <a:buClr>
                <a:schemeClr val="dk1"/>
              </a:buClr>
              <a:buSzPts val="1000"/>
              <a:buFont typeface="Archivo"/>
              <a:buNone/>
              <a:defRPr sz="1000">
                <a:solidFill>
                  <a:schemeClr val="dk1"/>
                </a:solidFill>
              </a:defRPr>
            </a:lvl7pPr>
            <a:lvl8pPr lvl="7" algn="ctr">
              <a:spcBef>
                <a:spcPts val="0"/>
              </a:spcBef>
              <a:spcAft>
                <a:spcPts val="0"/>
              </a:spcAft>
              <a:buClr>
                <a:schemeClr val="dk1"/>
              </a:buClr>
              <a:buSzPts val="1000"/>
              <a:buFont typeface="Archivo"/>
              <a:buNone/>
              <a:defRPr sz="1000">
                <a:solidFill>
                  <a:schemeClr val="dk1"/>
                </a:solidFill>
              </a:defRPr>
            </a:lvl8pPr>
            <a:lvl9pPr lvl="8" algn="ctr">
              <a:spcBef>
                <a:spcPts val="0"/>
              </a:spcBef>
              <a:spcAft>
                <a:spcPts val="0"/>
              </a:spcAft>
              <a:buClr>
                <a:schemeClr val="dk1"/>
              </a:buClr>
              <a:buSzPts val="1000"/>
              <a:buFont typeface="Archivo"/>
              <a:buNone/>
              <a:defRPr sz="1000">
                <a:solidFill>
                  <a:schemeClr val="dk1"/>
                </a:solidFill>
              </a:defRPr>
            </a:lvl9pPr>
          </a:lstStyle>
          <a:p/>
        </p:txBody>
      </p:sp>
      <p:sp>
        <p:nvSpPr>
          <p:cNvPr id="72" name="Google Shape;72;p9"/>
          <p:cNvSpPr txBox="1"/>
          <p:nvPr>
            <p:ph idx="8" type="subTitle"/>
          </p:nvPr>
        </p:nvSpPr>
        <p:spPr>
          <a:xfrm>
            <a:off x="5252888" y="1737950"/>
            <a:ext cx="1945500" cy="318600"/>
          </a:xfrm>
          <a:prstGeom prst="rect">
            <a:avLst/>
          </a:prstGeom>
        </p:spPr>
        <p:txBody>
          <a:bodyPr anchorCtr="0" anchor="ctr" bIns="0" lIns="91425" spcFirstLastPara="1" rIns="0" wrap="square" tIns="0">
            <a:noAutofit/>
          </a:bodyPr>
          <a:lstStyle>
            <a:lvl1pPr lvl="0" algn="ctr">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lgn="ctr">
              <a:spcBef>
                <a:spcPts val="0"/>
              </a:spcBef>
              <a:spcAft>
                <a:spcPts val="0"/>
              </a:spcAft>
              <a:buClr>
                <a:schemeClr val="dk1"/>
              </a:buClr>
              <a:buSzPts val="1000"/>
              <a:buFont typeface="Archivo"/>
              <a:buNone/>
              <a:defRPr sz="1000">
                <a:solidFill>
                  <a:schemeClr val="dk1"/>
                </a:solidFill>
              </a:defRPr>
            </a:lvl2pPr>
            <a:lvl3pPr lvl="2" algn="ctr">
              <a:spcBef>
                <a:spcPts val="0"/>
              </a:spcBef>
              <a:spcAft>
                <a:spcPts val="0"/>
              </a:spcAft>
              <a:buClr>
                <a:schemeClr val="dk1"/>
              </a:buClr>
              <a:buSzPts val="1000"/>
              <a:buFont typeface="Archivo"/>
              <a:buNone/>
              <a:defRPr sz="1000">
                <a:solidFill>
                  <a:schemeClr val="dk1"/>
                </a:solidFill>
              </a:defRPr>
            </a:lvl3pPr>
            <a:lvl4pPr lvl="3" algn="ctr">
              <a:spcBef>
                <a:spcPts val="0"/>
              </a:spcBef>
              <a:spcAft>
                <a:spcPts val="0"/>
              </a:spcAft>
              <a:buClr>
                <a:schemeClr val="dk1"/>
              </a:buClr>
              <a:buSzPts val="1000"/>
              <a:buFont typeface="Archivo"/>
              <a:buNone/>
              <a:defRPr sz="1000">
                <a:solidFill>
                  <a:schemeClr val="dk1"/>
                </a:solidFill>
              </a:defRPr>
            </a:lvl4pPr>
            <a:lvl5pPr lvl="4" algn="ctr">
              <a:spcBef>
                <a:spcPts val="0"/>
              </a:spcBef>
              <a:spcAft>
                <a:spcPts val="0"/>
              </a:spcAft>
              <a:buClr>
                <a:schemeClr val="dk1"/>
              </a:buClr>
              <a:buSzPts val="1000"/>
              <a:buFont typeface="Archivo"/>
              <a:buNone/>
              <a:defRPr sz="1000">
                <a:solidFill>
                  <a:schemeClr val="dk1"/>
                </a:solidFill>
              </a:defRPr>
            </a:lvl5pPr>
            <a:lvl6pPr lvl="5" algn="ctr">
              <a:spcBef>
                <a:spcPts val="0"/>
              </a:spcBef>
              <a:spcAft>
                <a:spcPts val="0"/>
              </a:spcAft>
              <a:buClr>
                <a:schemeClr val="dk1"/>
              </a:buClr>
              <a:buSzPts val="1000"/>
              <a:buFont typeface="Archivo"/>
              <a:buNone/>
              <a:defRPr sz="1000">
                <a:solidFill>
                  <a:schemeClr val="dk1"/>
                </a:solidFill>
              </a:defRPr>
            </a:lvl6pPr>
            <a:lvl7pPr lvl="6" algn="ctr">
              <a:spcBef>
                <a:spcPts val="0"/>
              </a:spcBef>
              <a:spcAft>
                <a:spcPts val="0"/>
              </a:spcAft>
              <a:buClr>
                <a:schemeClr val="dk1"/>
              </a:buClr>
              <a:buSzPts val="1000"/>
              <a:buFont typeface="Archivo"/>
              <a:buNone/>
              <a:defRPr sz="1000">
                <a:solidFill>
                  <a:schemeClr val="dk1"/>
                </a:solidFill>
              </a:defRPr>
            </a:lvl7pPr>
            <a:lvl8pPr lvl="7" algn="ctr">
              <a:spcBef>
                <a:spcPts val="0"/>
              </a:spcBef>
              <a:spcAft>
                <a:spcPts val="0"/>
              </a:spcAft>
              <a:buClr>
                <a:schemeClr val="dk1"/>
              </a:buClr>
              <a:buSzPts val="1000"/>
              <a:buFont typeface="Archivo"/>
              <a:buNone/>
              <a:defRPr sz="1000">
                <a:solidFill>
                  <a:schemeClr val="dk1"/>
                </a:solidFill>
              </a:defRPr>
            </a:lvl8pPr>
            <a:lvl9pPr lvl="8" algn="ctr">
              <a:spcBef>
                <a:spcPts val="0"/>
              </a:spcBef>
              <a:spcAft>
                <a:spcPts val="0"/>
              </a:spcAft>
              <a:buClr>
                <a:schemeClr val="dk1"/>
              </a:buClr>
              <a:buSzPts val="1000"/>
              <a:buFont typeface="Archivo"/>
              <a:buNone/>
              <a:defRPr sz="1000">
                <a:solidFill>
                  <a:schemeClr val="dk1"/>
                </a:solidFill>
              </a:defRPr>
            </a:lvl9pPr>
          </a:lstStyle>
          <a:p/>
        </p:txBody>
      </p:sp>
      <p:sp>
        <p:nvSpPr>
          <p:cNvPr id="73" name="Google Shape;73;p9"/>
          <p:cNvSpPr txBox="1"/>
          <p:nvPr>
            <p:ph idx="9" type="subTitle"/>
          </p:nvPr>
        </p:nvSpPr>
        <p:spPr>
          <a:xfrm>
            <a:off x="7198463" y="1737950"/>
            <a:ext cx="1945500" cy="318600"/>
          </a:xfrm>
          <a:prstGeom prst="rect">
            <a:avLst/>
          </a:prstGeom>
        </p:spPr>
        <p:txBody>
          <a:bodyPr anchorCtr="0" anchor="ctr" bIns="0" lIns="91425" spcFirstLastPara="1" rIns="0" wrap="square" tIns="0">
            <a:noAutofit/>
          </a:bodyPr>
          <a:lstStyle>
            <a:lvl1pPr lvl="0" algn="ctr">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lgn="ctr">
              <a:spcBef>
                <a:spcPts val="0"/>
              </a:spcBef>
              <a:spcAft>
                <a:spcPts val="0"/>
              </a:spcAft>
              <a:buClr>
                <a:schemeClr val="dk1"/>
              </a:buClr>
              <a:buSzPts val="1000"/>
              <a:buFont typeface="Archivo"/>
              <a:buNone/>
              <a:defRPr sz="1000">
                <a:solidFill>
                  <a:schemeClr val="dk1"/>
                </a:solidFill>
              </a:defRPr>
            </a:lvl2pPr>
            <a:lvl3pPr lvl="2" algn="ctr">
              <a:spcBef>
                <a:spcPts val="0"/>
              </a:spcBef>
              <a:spcAft>
                <a:spcPts val="0"/>
              </a:spcAft>
              <a:buClr>
                <a:schemeClr val="dk1"/>
              </a:buClr>
              <a:buSzPts val="1000"/>
              <a:buFont typeface="Archivo"/>
              <a:buNone/>
              <a:defRPr sz="1000">
                <a:solidFill>
                  <a:schemeClr val="dk1"/>
                </a:solidFill>
              </a:defRPr>
            </a:lvl3pPr>
            <a:lvl4pPr lvl="3" algn="ctr">
              <a:spcBef>
                <a:spcPts val="0"/>
              </a:spcBef>
              <a:spcAft>
                <a:spcPts val="0"/>
              </a:spcAft>
              <a:buClr>
                <a:schemeClr val="dk1"/>
              </a:buClr>
              <a:buSzPts val="1000"/>
              <a:buFont typeface="Archivo"/>
              <a:buNone/>
              <a:defRPr sz="1000">
                <a:solidFill>
                  <a:schemeClr val="dk1"/>
                </a:solidFill>
              </a:defRPr>
            </a:lvl4pPr>
            <a:lvl5pPr lvl="4" algn="ctr">
              <a:spcBef>
                <a:spcPts val="0"/>
              </a:spcBef>
              <a:spcAft>
                <a:spcPts val="0"/>
              </a:spcAft>
              <a:buClr>
                <a:schemeClr val="dk1"/>
              </a:buClr>
              <a:buSzPts val="1000"/>
              <a:buFont typeface="Archivo"/>
              <a:buNone/>
              <a:defRPr sz="1000">
                <a:solidFill>
                  <a:schemeClr val="dk1"/>
                </a:solidFill>
              </a:defRPr>
            </a:lvl5pPr>
            <a:lvl6pPr lvl="5" algn="ctr">
              <a:spcBef>
                <a:spcPts val="0"/>
              </a:spcBef>
              <a:spcAft>
                <a:spcPts val="0"/>
              </a:spcAft>
              <a:buClr>
                <a:schemeClr val="dk1"/>
              </a:buClr>
              <a:buSzPts val="1000"/>
              <a:buFont typeface="Archivo"/>
              <a:buNone/>
              <a:defRPr sz="1000">
                <a:solidFill>
                  <a:schemeClr val="dk1"/>
                </a:solidFill>
              </a:defRPr>
            </a:lvl6pPr>
            <a:lvl7pPr lvl="6" algn="ctr">
              <a:spcBef>
                <a:spcPts val="0"/>
              </a:spcBef>
              <a:spcAft>
                <a:spcPts val="0"/>
              </a:spcAft>
              <a:buClr>
                <a:schemeClr val="dk1"/>
              </a:buClr>
              <a:buSzPts val="1000"/>
              <a:buFont typeface="Archivo"/>
              <a:buNone/>
              <a:defRPr sz="1000">
                <a:solidFill>
                  <a:schemeClr val="dk1"/>
                </a:solidFill>
              </a:defRPr>
            </a:lvl7pPr>
            <a:lvl8pPr lvl="7" algn="ctr">
              <a:spcBef>
                <a:spcPts val="0"/>
              </a:spcBef>
              <a:spcAft>
                <a:spcPts val="0"/>
              </a:spcAft>
              <a:buClr>
                <a:schemeClr val="dk1"/>
              </a:buClr>
              <a:buSzPts val="1000"/>
              <a:buFont typeface="Archivo"/>
              <a:buNone/>
              <a:defRPr sz="1000">
                <a:solidFill>
                  <a:schemeClr val="dk1"/>
                </a:solidFill>
              </a:defRPr>
            </a:lvl8pPr>
            <a:lvl9pPr lvl="8" algn="ctr">
              <a:spcBef>
                <a:spcPts val="0"/>
              </a:spcBef>
              <a:spcAft>
                <a:spcPts val="0"/>
              </a:spcAft>
              <a:buClr>
                <a:schemeClr val="dk1"/>
              </a:buClr>
              <a:buSzPts val="1000"/>
              <a:buFont typeface="Archivo"/>
              <a:buNone/>
              <a:defRPr sz="1000">
                <a:solidFill>
                  <a:schemeClr val="dk1"/>
                </a:solidFill>
              </a:defRPr>
            </a:lvl9pPr>
          </a:lstStyle>
          <a:p/>
        </p:txBody>
      </p:sp>
      <p:sp>
        <p:nvSpPr>
          <p:cNvPr id="74" name="Google Shape;74;p9"/>
          <p:cNvSpPr txBox="1"/>
          <p:nvPr>
            <p:ph idx="13" type="subTitle"/>
          </p:nvPr>
        </p:nvSpPr>
        <p:spPr>
          <a:xfrm>
            <a:off x="1488550" y="2242500"/>
            <a:ext cx="1698300" cy="7623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a:buNone/>
              <a:defRPr sz="1000">
                <a:solidFill>
                  <a:schemeClr val="dk1"/>
                </a:solidFill>
              </a:defRPr>
            </a:lvl2pPr>
            <a:lvl3pPr lvl="2">
              <a:spcBef>
                <a:spcPts val="0"/>
              </a:spcBef>
              <a:spcAft>
                <a:spcPts val="0"/>
              </a:spcAft>
              <a:buClr>
                <a:schemeClr val="dk1"/>
              </a:buClr>
              <a:buSzPts val="1000"/>
              <a:buFont typeface="Archivo"/>
              <a:buNone/>
              <a:defRPr sz="1000">
                <a:solidFill>
                  <a:schemeClr val="dk1"/>
                </a:solidFill>
              </a:defRPr>
            </a:lvl3pPr>
            <a:lvl4pPr lvl="3">
              <a:spcBef>
                <a:spcPts val="0"/>
              </a:spcBef>
              <a:spcAft>
                <a:spcPts val="0"/>
              </a:spcAft>
              <a:buClr>
                <a:schemeClr val="dk1"/>
              </a:buClr>
              <a:buSzPts val="1000"/>
              <a:buFont typeface="Archivo"/>
              <a:buNone/>
              <a:defRPr sz="1000">
                <a:solidFill>
                  <a:schemeClr val="dk1"/>
                </a:solidFill>
              </a:defRPr>
            </a:lvl4pPr>
            <a:lvl5pPr lvl="4">
              <a:spcBef>
                <a:spcPts val="0"/>
              </a:spcBef>
              <a:spcAft>
                <a:spcPts val="0"/>
              </a:spcAft>
              <a:buClr>
                <a:schemeClr val="dk1"/>
              </a:buClr>
              <a:buSzPts val="1000"/>
              <a:buFont typeface="Archivo"/>
              <a:buNone/>
              <a:defRPr sz="1000">
                <a:solidFill>
                  <a:schemeClr val="dk1"/>
                </a:solidFill>
              </a:defRPr>
            </a:lvl5pPr>
            <a:lvl6pPr lvl="5">
              <a:spcBef>
                <a:spcPts val="0"/>
              </a:spcBef>
              <a:spcAft>
                <a:spcPts val="0"/>
              </a:spcAft>
              <a:buClr>
                <a:schemeClr val="dk1"/>
              </a:buClr>
              <a:buSzPts val="1000"/>
              <a:buFont typeface="Archivo"/>
              <a:buNone/>
              <a:defRPr sz="1000">
                <a:solidFill>
                  <a:schemeClr val="dk1"/>
                </a:solidFill>
              </a:defRPr>
            </a:lvl6pPr>
            <a:lvl7pPr lvl="6">
              <a:spcBef>
                <a:spcPts val="0"/>
              </a:spcBef>
              <a:spcAft>
                <a:spcPts val="0"/>
              </a:spcAft>
              <a:buClr>
                <a:schemeClr val="dk1"/>
              </a:buClr>
              <a:buSzPts val="1000"/>
              <a:buFont typeface="Archivo"/>
              <a:buNone/>
              <a:defRPr sz="1000">
                <a:solidFill>
                  <a:schemeClr val="dk1"/>
                </a:solidFill>
              </a:defRPr>
            </a:lvl7pPr>
            <a:lvl8pPr lvl="7">
              <a:spcBef>
                <a:spcPts val="0"/>
              </a:spcBef>
              <a:spcAft>
                <a:spcPts val="0"/>
              </a:spcAft>
              <a:buClr>
                <a:schemeClr val="dk1"/>
              </a:buClr>
              <a:buSzPts val="1000"/>
              <a:buFont typeface="Archivo"/>
              <a:buNone/>
              <a:defRPr sz="1000">
                <a:solidFill>
                  <a:schemeClr val="dk1"/>
                </a:solidFill>
              </a:defRPr>
            </a:lvl8pPr>
            <a:lvl9pPr lvl="8">
              <a:spcBef>
                <a:spcPts val="0"/>
              </a:spcBef>
              <a:spcAft>
                <a:spcPts val="0"/>
              </a:spcAft>
              <a:buClr>
                <a:schemeClr val="dk1"/>
              </a:buClr>
              <a:buSzPts val="1000"/>
              <a:buFont typeface="Archivo"/>
              <a:buNone/>
              <a:defRPr sz="1000">
                <a:solidFill>
                  <a:schemeClr val="dk1"/>
                </a:solidFill>
              </a:defRPr>
            </a:lvl9pPr>
          </a:lstStyle>
          <a:p/>
        </p:txBody>
      </p:sp>
      <p:sp>
        <p:nvSpPr>
          <p:cNvPr id="75" name="Google Shape;75;p9"/>
          <p:cNvSpPr txBox="1"/>
          <p:nvPr>
            <p:ph idx="14" type="subTitle"/>
          </p:nvPr>
        </p:nvSpPr>
        <p:spPr>
          <a:xfrm>
            <a:off x="3432538" y="2242500"/>
            <a:ext cx="1698300" cy="7623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a:buNone/>
              <a:defRPr sz="1000">
                <a:solidFill>
                  <a:schemeClr val="dk1"/>
                </a:solidFill>
              </a:defRPr>
            </a:lvl2pPr>
            <a:lvl3pPr lvl="2">
              <a:spcBef>
                <a:spcPts val="0"/>
              </a:spcBef>
              <a:spcAft>
                <a:spcPts val="0"/>
              </a:spcAft>
              <a:buClr>
                <a:schemeClr val="dk1"/>
              </a:buClr>
              <a:buSzPts val="1000"/>
              <a:buFont typeface="Archivo"/>
              <a:buNone/>
              <a:defRPr sz="1000">
                <a:solidFill>
                  <a:schemeClr val="dk1"/>
                </a:solidFill>
              </a:defRPr>
            </a:lvl3pPr>
            <a:lvl4pPr lvl="3">
              <a:spcBef>
                <a:spcPts val="0"/>
              </a:spcBef>
              <a:spcAft>
                <a:spcPts val="0"/>
              </a:spcAft>
              <a:buClr>
                <a:schemeClr val="dk1"/>
              </a:buClr>
              <a:buSzPts val="1000"/>
              <a:buFont typeface="Archivo"/>
              <a:buNone/>
              <a:defRPr sz="1000">
                <a:solidFill>
                  <a:schemeClr val="dk1"/>
                </a:solidFill>
              </a:defRPr>
            </a:lvl4pPr>
            <a:lvl5pPr lvl="4">
              <a:spcBef>
                <a:spcPts val="0"/>
              </a:spcBef>
              <a:spcAft>
                <a:spcPts val="0"/>
              </a:spcAft>
              <a:buClr>
                <a:schemeClr val="dk1"/>
              </a:buClr>
              <a:buSzPts val="1000"/>
              <a:buFont typeface="Archivo"/>
              <a:buNone/>
              <a:defRPr sz="1000">
                <a:solidFill>
                  <a:schemeClr val="dk1"/>
                </a:solidFill>
              </a:defRPr>
            </a:lvl5pPr>
            <a:lvl6pPr lvl="5">
              <a:spcBef>
                <a:spcPts val="0"/>
              </a:spcBef>
              <a:spcAft>
                <a:spcPts val="0"/>
              </a:spcAft>
              <a:buClr>
                <a:schemeClr val="dk1"/>
              </a:buClr>
              <a:buSzPts val="1000"/>
              <a:buFont typeface="Archivo"/>
              <a:buNone/>
              <a:defRPr sz="1000">
                <a:solidFill>
                  <a:schemeClr val="dk1"/>
                </a:solidFill>
              </a:defRPr>
            </a:lvl6pPr>
            <a:lvl7pPr lvl="6">
              <a:spcBef>
                <a:spcPts val="0"/>
              </a:spcBef>
              <a:spcAft>
                <a:spcPts val="0"/>
              </a:spcAft>
              <a:buClr>
                <a:schemeClr val="dk1"/>
              </a:buClr>
              <a:buSzPts val="1000"/>
              <a:buFont typeface="Archivo"/>
              <a:buNone/>
              <a:defRPr sz="1000">
                <a:solidFill>
                  <a:schemeClr val="dk1"/>
                </a:solidFill>
              </a:defRPr>
            </a:lvl7pPr>
            <a:lvl8pPr lvl="7">
              <a:spcBef>
                <a:spcPts val="0"/>
              </a:spcBef>
              <a:spcAft>
                <a:spcPts val="0"/>
              </a:spcAft>
              <a:buClr>
                <a:schemeClr val="dk1"/>
              </a:buClr>
              <a:buSzPts val="1000"/>
              <a:buFont typeface="Archivo"/>
              <a:buNone/>
              <a:defRPr sz="1000">
                <a:solidFill>
                  <a:schemeClr val="dk1"/>
                </a:solidFill>
              </a:defRPr>
            </a:lvl8pPr>
            <a:lvl9pPr lvl="8">
              <a:spcBef>
                <a:spcPts val="0"/>
              </a:spcBef>
              <a:spcAft>
                <a:spcPts val="0"/>
              </a:spcAft>
              <a:buClr>
                <a:schemeClr val="dk1"/>
              </a:buClr>
              <a:buSzPts val="1000"/>
              <a:buFont typeface="Archivo"/>
              <a:buNone/>
              <a:defRPr sz="1000">
                <a:solidFill>
                  <a:schemeClr val="dk1"/>
                </a:solidFill>
              </a:defRPr>
            </a:lvl9pPr>
          </a:lstStyle>
          <a:p/>
        </p:txBody>
      </p:sp>
      <p:sp>
        <p:nvSpPr>
          <p:cNvPr id="76" name="Google Shape;76;p9"/>
          <p:cNvSpPr txBox="1"/>
          <p:nvPr>
            <p:ph idx="15" type="subTitle"/>
          </p:nvPr>
        </p:nvSpPr>
        <p:spPr>
          <a:xfrm>
            <a:off x="5374950" y="2242500"/>
            <a:ext cx="1698300" cy="7623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a:buNone/>
              <a:defRPr sz="1000">
                <a:solidFill>
                  <a:schemeClr val="dk1"/>
                </a:solidFill>
              </a:defRPr>
            </a:lvl2pPr>
            <a:lvl3pPr lvl="2">
              <a:spcBef>
                <a:spcPts val="0"/>
              </a:spcBef>
              <a:spcAft>
                <a:spcPts val="0"/>
              </a:spcAft>
              <a:buClr>
                <a:schemeClr val="dk1"/>
              </a:buClr>
              <a:buSzPts val="1000"/>
              <a:buFont typeface="Archivo"/>
              <a:buNone/>
              <a:defRPr sz="1000">
                <a:solidFill>
                  <a:schemeClr val="dk1"/>
                </a:solidFill>
              </a:defRPr>
            </a:lvl3pPr>
            <a:lvl4pPr lvl="3">
              <a:spcBef>
                <a:spcPts val="0"/>
              </a:spcBef>
              <a:spcAft>
                <a:spcPts val="0"/>
              </a:spcAft>
              <a:buClr>
                <a:schemeClr val="dk1"/>
              </a:buClr>
              <a:buSzPts val="1000"/>
              <a:buFont typeface="Archivo"/>
              <a:buNone/>
              <a:defRPr sz="1000">
                <a:solidFill>
                  <a:schemeClr val="dk1"/>
                </a:solidFill>
              </a:defRPr>
            </a:lvl4pPr>
            <a:lvl5pPr lvl="4">
              <a:spcBef>
                <a:spcPts val="0"/>
              </a:spcBef>
              <a:spcAft>
                <a:spcPts val="0"/>
              </a:spcAft>
              <a:buClr>
                <a:schemeClr val="dk1"/>
              </a:buClr>
              <a:buSzPts val="1000"/>
              <a:buFont typeface="Archivo"/>
              <a:buNone/>
              <a:defRPr sz="1000">
                <a:solidFill>
                  <a:schemeClr val="dk1"/>
                </a:solidFill>
              </a:defRPr>
            </a:lvl5pPr>
            <a:lvl6pPr lvl="5">
              <a:spcBef>
                <a:spcPts val="0"/>
              </a:spcBef>
              <a:spcAft>
                <a:spcPts val="0"/>
              </a:spcAft>
              <a:buClr>
                <a:schemeClr val="dk1"/>
              </a:buClr>
              <a:buSzPts val="1000"/>
              <a:buFont typeface="Archivo"/>
              <a:buNone/>
              <a:defRPr sz="1000">
                <a:solidFill>
                  <a:schemeClr val="dk1"/>
                </a:solidFill>
              </a:defRPr>
            </a:lvl6pPr>
            <a:lvl7pPr lvl="6">
              <a:spcBef>
                <a:spcPts val="0"/>
              </a:spcBef>
              <a:spcAft>
                <a:spcPts val="0"/>
              </a:spcAft>
              <a:buClr>
                <a:schemeClr val="dk1"/>
              </a:buClr>
              <a:buSzPts val="1000"/>
              <a:buFont typeface="Archivo"/>
              <a:buNone/>
              <a:defRPr sz="1000">
                <a:solidFill>
                  <a:schemeClr val="dk1"/>
                </a:solidFill>
              </a:defRPr>
            </a:lvl7pPr>
            <a:lvl8pPr lvl="7">
              <a:spcBef>
                <a:spcPts val="0"/>
              </a:spcBef>
              <a:spcAft>
                <a:spcPts val="0"/>
              </a:spcAft>
              <a:buClr>
                <a:schemeClr val="dk1"/>
              </a:buClr>
              <a:buSzPts val="1000"/>
              <a:buFont typeface="Archivo"/>
              <a:buNone/>
              <a:defRPr sz="1000">
                <a:solidFill>
                  <a:schemeClr val="dk1"/>
                </a:solidFill>
              </a:defRPr>
            </a:lvl8pPr>
            <a:lvl9pPr lvl="8">
              <a:spcBef>
                <a:spcPts val="0"/>
              </a:spcBef>
              <a:spcAft>
                <a:spcPts val="0"/>
              </a:spcAft>
              <a:buClr>
                <a:schemeClr val="dk1"/>
              </a:buClr>
              <a:buSzPts val="1000"/>
              <a:buFont typeface="Archivo"/>
              <a:buNone/>
              <a:defRPr sz="1000">
                <a:solidFill>
                  <a:schemeClr val="dk1"/>
                </a:solidFill>
              </a:defRPr>
            </a:lvl9pPr>
          </a:lstStyle>
          <a:p/>
        </p:txBody>
      </p:sp>
      <p:sp>
        <p:nvSpPr>
          <p:cNvPr id="77" name="Google Shape;77;p9"/>
          <p:cNvSpPr txBox="1"/>
          <p:nvPr>
            <p:ph idx="16" type="subTitle"/>
          </p:nvPr>
        </p:nvSpPr>
        <p:spPr>
          <a:xfrm>
            <a:off x="7318938" y="2242500"/>
            <a:ext cx="1698300" cy="7623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a:buNone/>
              <a:defRPr sz="1000">
                <a:solidFill>
                  <a:schemeClr val="dk1"/>
                </a:solidFill>
              </a:defRPr>
            </a:lvl2pPr>
            <a:lvl3pPr lvl="2">
              <a:spcBef>
                <a:spcPts val="0"/>
              </a:spcBef>
              <a:spcAft>
                <a:spcPts val="0"/>
              </a:spcAft>
              <a:buClr>
                <a:schemeClr val="dk1"/>
              </a:buClr>
              <a:buSzPts val="1000"/>
              <a:buFont typeface="Archivo"/>
              <a:buNone/>
              <a:defRPr sz="1000">
                <a:solidFill>
                  <a:schemeClr val="dk1"/>
                </a:solidFill>
              </a:defRPr>
            </a:lvl3pPr>
            <a:lvl4pPr lvl="3">
              <a:spcBef>
                <a:spcPts val="0"/>
              </a:spcBef>
              <a:spcAft>
                <a:spcPts val="0"/>
              </a:spcAft>
              <a:buClr>
                <a:schemeClr val="dk1"/>
              </a:buClr>
              <a:buSzPts val="1000"/>
              <a:buFont typeface="Archivo"/>
              <a:buNone/>
              <a:defRPr sz="1000">
                <a:solidFill>
                  <a:schemeClr val="dk1"/>
                </a:solidFill>
              </a:defRPr>
            </a:lvl4pPr>
            <a:lvl5pPr lvl="4">
              <a:spcBef>
                <a:spcPts val="0"/>
              </a:spcBef>
              <a:spcAft>
                <a:spcPts val="0"/>
              </a:spcAft>
              <a:buClr>
                <a:schemeClr val="dk1"/>
              </a:buClr>
              <a:buSzPts val="1000"/>
              <a:buFont typeface="Archivo"/>
              <a:buNone/>
              <a:defRPr sz="1000">
                <a:solidFill>
                  <a:schemeClr val="dk1"/>
                </a:solidFill>
              </a:defRPr>
            </a:lvl5pPr>
            <a:lvl6pPr lvl="5">
              <a:spcBef>
                <a:spcPts val="0"/>
              </a:spcBef>
              <a:spcAft>
                <a:spcPts val="0"/>
              </a:spcAft>
              <a:buClr>
                <a:schemeClr val="dk1"/>
              </a:buClr>
              <a:buSzPts val="1000"/>
              <a:buFont typeface="Archivo"/>
              <a:buNone/>
              <a:defRPr sz="1000">
                <a:solidFill>
                  <a:schemeClr val="dk1"/>
                </a:solidFill>
              </a:defRPr>
            </a:lvl6pPr>
            <a:lvl7pPr lvl="6">
              <a:spcBef>
                <a:spcPts val="0"/>
              </a:spcBef>
              <a:spcAft>
                <a:spcPts val="0"/>
              </a:spcAft>
              <a:buClr>
                <a:schemeClr val="dk1"/>
              </a:buClr>
              <a:buSzPts val="1000"/>
              <a:buFont typeface="Archivo"/>
              <a:buNone/>
              <a:defRPr sz="1000">
                <a:solidFill>
                  <a:schemeClr val="dk1"/>
                </a:solidFill>
              </a:defRPr>
            </a:lvl7pPr>
            <a:lvl8pPr lvl="7">
              <a:spcBef>
                <a:spcPts val="0"/>
              </a:spcBef>
              <a:spcAft>
                <a:spcPts val="0"/>
              </a:spcAft>
              <a:buClr>
                <a:schemeClr val="dk1"/>
              </a:buClr>
              <a:buSzPts val="1000"/>
              <a:buFont typeface="Archivo"/>
              <a:buNone/>
              <a:defRPr sz="1000">
                <a:solidFill>
                  <a:schemeClr val="dk1"/>
                </a:solidFill>
              </a:defRPr>
            </a:lvl8pPr>
            <a:lvl9pPr lvl="8">
              <a:spcBef>
                <a:spcPts val="0"/>
              </a:spcBef>
              <a:spcAft>
                <a:spcPts val="0"/>
              </a:spcAft>
              <a:buClr>
                <a:schemeClr val="dk1"/>
              </a:buClr>
              <a:buSzPts val="1000"/>
              <a:buFont typeface="Archivo"/>
              <a:buNone/>
              <a:defRPr sz="1000">
                <a:solidFill>
                  <a:schemeClr val="dk1"/>
                </a:solidFill>
              </a:defRPr>
            </a:lvl9pPr>
          </a:lstStyle>
          <a:p/>
        </p:txBody>
      </p:sp>
      <p:sp>
        <p:nvSpPr>
          <p:cNvPr id="78" name="Google Shape;78;p9"/>
          <p:cNvSpPr txBox="1"/>
          <p:nvPr>
            <p:ph idx="17" type="subTitle"/>
          </p:nvPr>
        </p:nvSpPr>
        <p:spPr>
          <a:xfrm>
            <a:off x="1488550" y="3234300"/>
            <a:ext cx="1698300" cy="7623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a:buNone/>
              <a:defRPr sz="1000">
                <a:solidFill>
                  <a:schemeClr val="dk1"/>
                </a:solidFill>
              </a:defRPr>
            </a:lvl2pPr>
            <a:lvl3pPr lvl="2">
              <a:spcBef>
                <a:spcPts val="0"/>
              </a:spcBef>
              <a:spcAft>
                <a:spcPts val="0"/>
              </a:spcAft>
              <a:buClr>
                <a:schemeClr val="dk1"/>
              </a:buClr>
              <a:buSzPts val="1000"/>
              <a:buFont typeface="Archivo"/>
              <a:buNone/>
              <a:defRPr sz="1000">
                <a:solidFill>
                  <a:schemeClr val="dk1"/>
                </a:solidFill>
              </a:defRPr>
            </a:lvl3pPr>
            <a:lvl4pPr lvl="3">
              <a:spcBef>
                <a:spcPts val="0"/>
              </a:spcBef>
              <a:spcAft>
                <a:spcPts val="0"/>
              </a:spcAft>
              <a:buClr>
                <a:schemeClr val="dk1"/>
              </a:buClr>
              <a:buSzPts val="1000"/>
              <a:buFont typeface="Archivo"/>
              <a:buNone/>
              <a:defRPr sz="1000">
                <a:solidFill>
                  <a:schemeClr val="dk1"/>
                </a:solidFill>
              </a:defRPr>
            </a:lvl4pPr>
            <a:lvl5pPr lvl="4">
              <a:spcBef>
                <a:spcPts val="0"/>
              </a:spcBef>
              <a:spcAft>
                <a:spcPts val="0"/>
              </a:spcAft>
              <a:buClr>
                <a:schemeClr val="dk1"/>
              </a:buClr>
              <a:buSzPts val="1000"/>
              <a:buFont typeface="Archivo"/>
              <a:buNone/>
              <a:defRPr sz="1000">
                <a:solidFill>
                  <a:schemeClr val="dk1"/>
                </a:solidFill>
              </a:defRPr>
            </a:lvl5pPr>
            <a:lvl6pPr lvl="5">
              <a:spcBef>
                <a:spcPts val="0"/>
              </a:spcBef>
              <a:spcAft>
                <a:spcPts val="0"/>
              </a:spcAft>
              <a:buClr>
                <a:schemeClr val="dk1"/>
              </a:buClr>
              <a:buSzPts val="1000"/>
              <a:buFont typeface="Archivo"/>
              <a:buNone/>
              <a:defRPr sz="1000">
                <a:solidFill>
                  <a:schemeClr val="dk1"/>
                </a:solidFill>
              </a:defRPr>
            </a:lvl6pPr>
            <a:lvl7pPr lvl="6">
              <a:spcBef>
                <a:spcPts val="0"/>
              </a:spcBef>
              <a:spcAft>
                <a:spcPts val="0"/>
              </a:spcAft>
              <a:buClr>
                <a:schemeClr val="dk1"/>
              </a:buClr>
              <a:buSzPts val="1000"/>
              <a:buFont typeface="Archivo"/>
              <a:buNone/>
              <a:defRPr sz="1000">
                <a:solidFill>
                  <a:schemeClr val="dk1"/>
                </a:solidFill>
              </a:defRPr>
            </a:lvl7pPr>
            <a:lvl8pPr lvl="7">
              <a:spcBef>
                <a:spcPts val="0"/>
              </a:spcBef>
              <a:spcAft>
                <a:spcPts val="0"/>
              </a:spcAft>
              <a:buClr>
                <a:schemeClr val="dk1"/>
              </a:buClr>
              <a:buSzPts val="1000"/>
              <a:buFont typeface="Archivo"/>
              <a:buNone/>
              <a:defRPr sz="1000">
                <a:solidFill>
                  <a:schemeClr val="dk1"/>
                </a:solidFill>
              </a:defRPr>
            </a:lvl8pPr>
            <a:lvl9pPr lvl="8">
              <a:spcBef>
                <a:spcPts val="0"/>
              </a:spcBef>
              <a:spcAft>
                <a:spcPts val="0"/>
              </a:spcAft>
              <a:buClr>
                <a:schemeClr val="dk1"/>
              </a:buClr>
              <a:buSzPts val="1000"/>
              <a:buFont typeface="Archivo"/>
              <a:buNone/>
              <a:defRPr sz="1000">
                <a:solidFill>
                  <a:schemeClr val="dk1"/>
                </a:solidFill>
              </a:defRPr>
            </a:lvl9pPr>
          </a:lstStyle>
          <a:p/>
        </p:txBody>
      </p:sp>
      <p:sp>
        <p:nvSpPr>
          <p:cNvPr id="79" name="Google Shape;79;p9"/>
          <p:cNvSpPr txBox="1"/>
          <p:nvPr>
            <p:ph idx="18" type="subTitle"/>
          </p:nvPr>
        </p:nvSpPr>
        <p:spPr>
          <a:xfrm>
            <a:off x="3432538" y="3234300"/>
            <a:ext cx="1698300" cy="7623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a:buNone/>
              <a:defRPr sz="1000">
                <a:solidFill>
                  <a:schemeClr val="dk1"/>
                </a:solidFill>
              </a:defRPr>
            </a:lvl2pPr>
            <a:lvl3pPr lvl="2">
              <a:spcBef>
                <a:spcPts val="0"/>
              </a:spcBef>
              <a:spcAft>
                <a:spcPts val="0"/>
              </a:spcAft>
              <a:buClr>
                <a:schemeClr val="dk1"/>
              </a:buClr>
              <a:buSzPts val="1000"/>
              <a:buFont typeface="Archivo"/>
              <a:buNone/>
              <a:defRPr sz="1000">
                <a:solidFill>
                  <a:schemeClr val="dk1"/>
                </a:solidFill>
              </a:defRPr>
            </a:lvl3pPr>
            <a:lvl4pPr lvl="3">
              <a:spcBef>
                <a:spcPts val="0"/>
              </a:spcBef>
              <a:spcAft>
                <a:spcPts val="0"/>
              </a:spcAft>
              <a:buClr>
                <a:schemeClr val="dk1"/>
              </a:buClr>
              <a:buSzPts val="1000"/>
              <a:buFont typeface="Archivo"/>
              <a:buNone/>
              <a:defRPr sz="1000">
                <a:solidFill>
                  <a:schemeClr val="dk1"/>
                </a:solidFill>
              </a:defRPr>
            </a:lvl4pPr>
            <a:lvl5pPr lvl="4">
              <a:spcBef>
                <a:spcPts val="0"/>
              </a:spcBef>
              <a:spcAft>
                <a:spcPts val="0"/>
              </a:spcAft>
              <a:buClr>
                <a:schemeClr val="dk1"/>
              </a:buClr>
              <a:buSzPts val="1000"/>
              <a:buFont typeface="Archivo"/>
              <a:buNone/>
              <a:defRPr sz="1000">
                <a:solidFill>
                  <a:schemeClr val="dk1"/>
                </a:solidFill>
              </a:defRPr>
            </a:lvl5pPr>
            <a:lvl6pPr lvl="5">
              <a:spcBef>
                <a:spcPts val="0"/>
              </a:spcBef>
              <a:spcAft>
                <a:spcPts val="0"/>
              </a:spcAft>
              <a:buClr>
                <a:schemeClr val="dk1"/>
              </a:buClr>
              <a:buSzPts val="1000"/>
              <a:buFont typeface="Archivo"/>
              <a:buNone/>
              <a:defRPr sz="1000">
                <a:solidFill>
                  <a:schemeClr val="dk1"/>
                </a:solidFill>
              </a:defRPr>
            </a:lvl6pPr>
            <a:lvl7pPr lvl="6">
              <a:spcBef>
                <a:spcPts val="0"/>
              </a:spcBef>
              <a:spcAft>
                <a:spcPts val="0"/>
              </a:spcAft>
              <a:buClr>
                <a:schemeClr val="dk1"/>
              </a:buClr>
              <a:buSzPts val="1000"/>
              <a:buFont typeface="Archivo"/>
              <a:buNone/>
              <a:defRPr sz="1000">
                <a:solidFill>
                  <a:schemeClr val="dk1"/>
                </a:solidFill>
              </a:defRPr>
            </a:lvl7pPr>
            <a:lvl8pPr lvl="7">
              <a:spcBef>
                <a:spcPts val="0"/>
              </a:spcBef>
              <a:spcAft>
                <a:spcPts val="0"/>
              </a:spcAft>
              <a:buClr>
                <a:schemeClr val="dk1"/>
              </a:buClr>
              <a:buSzPts val="1000"/>
              <a:buFont typeface="Archivo"/>
              <a:buNone/>
              <a:defRPr sz="1000">
                <a:solidFill>
                  <a:schemeClr val="dk1"/>
                </a:solidFill>
              </a:defRPr>
            </a:lvl8pPr>
            <a:lvl9pPr lvl="8">
              <a:spcBef>
                <a:spcPts val="0"/>
              </a:spcBef>
              <a:spcAft>
                <a:spcPts val="0"/>
              </a:spcAft>
              <a:buClr>
                <a:schemeClr val="dk1"/>
              </a:buClr>
              <a:buSzPts val="1000"/>
              <a:buFont typeface="Archivo"/>
              <a:buNone/>
              <a:defRPr sz="1000">
                <a:solidFill>
                  <a:schemeClr val="dk1"/>
                </a:solidFill>
              </a:defRPr>
            </a:lvl9pPr>
          </a:lstStyle>
          <a:p/>
        </p:txBody>
      </p:sp>
      <p:sp>
        <p:nvSpPr>
          <p:cNvPr id="80" name="Google Shape;80;p9"/>
          <p:cNvSpPr txBox="1"/>
          <p:nvPr>
            <p:ph idx="19" type="subTitle"/>
          </p:nvPr>
        </p:nvSpPr>
        <p:spPr>
          <a:xfrm>
            <a:off x="5374950" y="3234300"/>
            <a:ext cx="1698300" cy="7623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a:buNone/>
              <a:defRPr sz="1000">
                <a:solidFill>
                  <a:schemeClr val="dk1"/>
                </a:solidFill>
              </a:defRPr>
            </a:lvl2pPr>
            <a:lvl3pPr lvl="2">
              <a:spcBef>
                <a:spcPts val="0"/>
              </a:spcBef>
              <a:spcAft>
                <a:spcPts val="0"/>
              </a:spcAft>
              <a:buClr>
                <a:schemeClr val="dk1"/>
              </a:buClr>
              <a:buSzPts val="1000"/>
              <a:buFont typeface="Archivo"/>
              <a:buNone/>
              <a:defRPr sz="1000">
                <a:solidFill>
                  <a:schemeClr val="dk1"/>
                </a:solidFill>
              </a:defRPr>
            </a:lvl3pPr>
            <a:lvl4pPr lvl="3">
              <a:spcBef>
                <a:spcPts val="0"/>
              </a:spcBef>
              <a:spcAft>
                <a:spcPts val="0"/>
              </a:spcAft>
              <a:buClr>
                <a:schemeClr val="dk1"/>
              </a:buClr>
              <a:buSzPts val="1000"/>
              <a:buFont typeface="Archivo"/>
              <a:buNone/>
              <a:defRPr sz="1000">
                <a:solidFill>
                  <a:schemeClr val="dk1"/>
                </a:solidFill>
              </a:defRPr>
            </a:lvl4pPr>
            <a:lvl5pPr lvl="4">
              <a:spcBef>
                <a:spcPts val="0"/>
              </a:spcBef>
              <a:spcAft>
                <a:spcPts val="0"/>
              </a:spcAft>
              <a:buClr>
                <a:schemeClr val="dk1"/>
              </a:buClr>
              <a:buSzPts val="1000"/>
              <a:buFont typeface="Archivo"/>
              <a:buNone/>
              <a:defRPr sz="1000">
                <a:solidFill>
                  <a:schemeClr val="dk1"/>
                </a:solidFill>
              </a:defRPr>
            </a:lvl5pPr>
            <a:lvl6pPr lvl="5">
              <a:spcBef>
                <a:spcPts val="0"/>
              </a:spcBef>
              <a:spcAft>
                <a:spcPts val="0"/>
              </a:spcAft>
              <a:buClr>
                <a:schemeClr val="dk1"/>
              </a:buClr>
              <a:buSzPts val="1000"/>
              <a:buFont typeface="Archivo"/>
              <a:buNone/>
              <a:defRPr sz="1000">
                <a:solidFill>
                  <a:schemeClr val="dk1"/>
                </a:solidFill>
              </a:defRPr>
            </a:lvl6pPr>
            <a:lvl7pPr lvl="6">
              <a:spcBef>
                <a:spcPts val="0"/>
              </a:spcBef>
              <a:spcAft>
                <a:spcPts val="0"/>
              </a:spcAft>
              <a:buClr>
                <a:schemeClr val="dk1"/>
              </a:buClr>
              <a:buSzPts val="1000"/>
              <a:buFont typeface="Archivo"/>
              <a:buNone/>
              <a:defRPr sz="1000">
                <a:solidFill>
                  <a:schemeClr val="dk1"/>
                </a:solidFill>
              </a:defRPr>
            </a:lvl7pPr>
            <a:lvl8pPr lvl="7">
              <a:spcBef>
                <a:spcPts val="0"/>
              </a:spcBef>
              <a:spcAft>
                <a:spcPts val="0"/>
              </a:spcAft>
              <a:buClr>
                <a:schemeClr val="dk1"/>
              </a:buClr>
              <a:buSzPts val="1000"/>
              <a:buFont typeface="Archivo"/>
              <a:buNone/>
              <a:defRPr sz="1000">
                <a:solidFill>
                  <a:schemeClr val="dk1"/>
                </a:solidFill>
              </a:defRPr>
            </a:lvl8pPr>
            <a:lvl9pPr lvl="8">
              <a:spcBef>
                <a:spcPts val="0"/>
              </a:spcBef>
              <a:spcAft>
                <a:spcPts val="0"/>
              </a:spcAft>
              <a:buClr>
                <a:schemeClr val="dk1"/>
              </a:buClr>
              <a:buSzPts val="1000"/>
              <a:buFont typeface="Archivo"/>
              <a:buNone/>
              <a:defRPr sz="1000">
                <a:solidFill>
                  <a:schemeClr val="dk1"/>
                </a:solidFill>
              </a:defRPr>
            </a:lvl9pPr>
          </a:lstStyle>
          <a:p/>
        </p:txBody>
      </p:sp>
      <p:sp>
        <p:nvSpPr>
          <p:cNvPr id="81" name="Google Shape;81;p9"/>
          <p:cNvSpPr txBox="1"/>
          <p:nvPr>
            <p:ph idx="20" type="subTitle"/>
          </p:nvPr>
        </p:nvSpPr>
        <p:spPr>
          <a:xfrm>
            <a:off x="7318938" y="3234300"/>
            <a:ext cx="1698300" cy="7623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a:buNone/>
              <a:defRPr sz="1000">
                <a:solidFill>
                  <a:schemeClr val="dk1"/>
                </a:solidFill>
              </a:defRPr>
            </a:lvl2pPr>
            <a:lvl3pPr lvl="2">
              <a:spcBef>
                <a:spcPts val="0"/>
              </a:spcBef>
              <a:spcAft>
                <a:spcPts val="0"/>
              </a:spcAft>
              <a:buClr>
                <a:schemeClr val="dk1"/>
              </a:buClr>
              <a:buSzPts val="1000"/>
              <a:buFont typeface="Archivo"/>
              <a:buNone/>
              <a:defRPr sz="1000">
                <a:solidFill>
                  <a:schemeClr val="dk1"/>
                </a:solidFill>
              </a:defRPr>
            </a:lvl3pPr>
            <a:lvl4pPr lvl="3">
              <a:spcBef>
                <a:spcPts val="0"/>
              </a:spcBef>
              <a:spcAft>
                <a:spcPts val="0"/>
              </a:spcAft>
              <a:buClr>
                <a:schemeClr val="dk1"/>
              </a:buClr>
              <a:buSzPts val="1000"/>
              <a:buFont typeface="Archivo"/>
              <a:buNone/>
              <a:defRPr sz="1000">
                <a:solidFill>
                  <a:schemeClr val="dk1"/>
                </a:solidFill>
              </a:defRPr>
            </a:lvl4pPr>
            <a:lvl5pPr lvl="4">
              <a:spcBef>
                <a:spcPts val="0"/>
              </a:spcBef>
              <a:spcAft>
                <a:spcPts val="0"/>
              </a:spcAft>
              <a:buClr>
                <a:schemeClr val="dk1"/>
              </a:buClr>
              <a:buSzPts val="1000"/>
              <a:buFont typeface="Archivo"/>
              <a:buNone/>
              <a:defRPr sz="1000">
                <a:solidFill>
                  <a:schemeClr val="dk1"/>
                </a:solidFill>
              </a:defRPr>
            </a:lvl5pPr>
            <a:lvl6pPr lvl="5">
              <a:spcBef>
                <a:spcPts val="0"/>
              </a:spcBef>
              <a:spcAft>
                <a:spcPts val="0"/>
              </a:spcAft>
              <a:buClr>
                <a:schemeClr val="dk1"/>
              </a:buClr>
              <a:buSzPts val="1000"/>
              <a:buFont typeface="Archivo"/>
              <a:buNone/>
              <a:defRPr sz="1000">
                <a:solidFill>
                  <a:schemeClr val="dk1"/>
                </a:solidFill>
              </a:defRPr>
            </a:lvl6pPr>
            <a:lvl7pPr lvl="6">
              <a:spcBef>
                <a:spcPts val="0"/>
              </a:spcBef>
              <a:spcAft>
                <a:spcPts val="0"/>
              </a:spcAft>
              <a:buClr>
                <a:schemeClr val="dk1"/>
              </a:buClr>
              <a:buSzPts val="1000"/>
              <a:buFont typeface="Archivo"/>
              <a:buNone/>
              <a:defRPr sz="1000">
                <a:solidFill>
                  <a:schemeClr val="dk1"/>
                </a:solidFill>
              </a:defRPr>
            </a:lvl7pPr>
            <a:lvl8pPr lvl="7">
              <a:spcBef>
                <a:spcPts val="0"/>
              </a:spcBef>
              <a:spcAft>
                <a:spcPts val="0"/>
              </a:spcAft>
              <a:buClr>
                <a:schemeClr val="dk1"/>
              </a:buClr>
              <a:buSzPts val="1000"/>
              <a:buFont typeface="Archivo"/>
              <a:buNone/>
              <a:defRPr sz="1000">
                <a:solidFill>
                  <a:schemeClr val="dk1"/>
                </a:solidFill>
              </a:defRPr>
            </a:lvl8pPr>
            <a:lvl9pPr lvl="8">
              <a:spcBef>
                <a:spcPts val="0"/>
              </a:spcBef>
              <a:spcAft>
                <a:spcPts val="0"/>
              </a:spcAft>
              <a:buClr>
                <a:schemeClr val="dk1"/>
              </a:buClr>
              <a:buSzPts val="1000"/>
              <a:buFont typeface="Archivo"/>
              <a:buNone/>
              <a:defRPr sz="1000">
                <a:solidFill>
                  <a:schemeClr val="dk1"/>
                </a:solidFill>
              </a:defRPr>
            </a:lvl9pPr>
          </a:lstStyle>
          <a:p/>
        </p:txBody>
      </p:sp>
      <p:sp>
        <p:nvSpPr>
          <p:cNvPr id="82" name="Google Shape;82;p9"/>
          <p:cNvSpPr txBox="1"/>
          <p:nvPr>
            <p:ph idx="21" type="subTitle"/>
          </p:nvPr>
        </p:nvSpPr>
        <p:spPr>
          <a:xfrm>
            <a:off x="1488550" y="4182550"/>
            <a:ext cx="1698300" cy="7623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a:buNone/>
              <a:defRPr sz="1000">
                <a:solidFill>
                  <a:schemeClr val="dk1"/>
                </a:solidFill>
              </a:defRPr>
            </a:lvl2pPr>
            <a:lvl3pPr lvl="2">
              <a:spcBef>
                <a:spcPts val="0"/>
              </a:spcBef>
              <a:spcAft>
                <a:spcPts val="0"/>
              </a:spcAft>
              <a:buClr>
                <a:schemeClr val="dk1"/>
              </a:buClr>
              <a:buSzPts val="1000"/>
              <a:buFont typeface="Archivo"/>
              <a:buNone/>
              <a:defRPr sz="1000">
                <a:solidFill>
                  <a:schemeClr val="dk1"/>
                </a:solidFill>
              </a:defRPr>
            </a:lvl3pPr>
            <a:lvl4pPr lvl="3">
              <a:spcBef>
                <a:spcPts val="0"/>
              </a:spcBef>
              <a:spcAft>
                <a:spcPts val="0"/>
              </a:spcAft>
              <a:buClr>
                <a:schemeClr val="dk1"/>
              </a:buClr>
              <a:buSzPts val="1000"/>
              <a:buFont typeface="Archivo"/>
              <a:buNone/>
              <a:defRPr sz="1000">
                <a:solidFill>
                  <a:schemeClr val="dk1"/>
                </a:solidFill>
              </a:defRPr>
            </a:lvl4pPr>
            <a:lvl5pPr lvl="4">
              <a:spcBef>
                <a:spcPts val="0"/>
              </a:spcBef>
              <a:spcAft>
                <a:spcPts val="0"/>
              </a:spcAft>
              <a:buClr>
                <a:schemeClr val="dk1"/>
              </a:buClr>
              <a:buSzPts val="1000"/>
              <a:buFont typeface="Archivo"/>
              <a:buNone/>
              <a:defRPr sz="1000">
                <a:solidFill>
                  <a:schemeClr val="dk1"/>
                </a:solidFill>
              </a:defRPr>
            </a:lvl5pPr>
            <a:lvl6pPr lvl="5">
              <a:spcBef>
                <a:spcPts val="0"/>
              </a:spcBef>
              <a:spcAft>
                <a:spcPts val="0"/>
              </a:spcAft>
              <a:buClr>
                <a:schemeClr val="dk1"/>
              </a:buClr>
              <a:buSzPts val="1000"/>
              <a:buFont typeface="Archivo"/>
              <a:buNone/>
              <a:defRPr sz="1000">
                <a:solidFill>
                  <a:schemeClr val="dk1"/>
                </a:solidFill>
              </a:defRPr>
            </a:lvl6pPr>
            <a:lvl7pPr lvl="6">
              <a:spcBef>
                <a:spcPts val="0"/>
              </a:spcBef>
              <a:spcAft>
                <a:spcPts val="0"/>
              </a:spcAft>
              <a:buClr>
                <a:schemeClr val="dk1"/>
              </a:buClr>
              <a:buSzPts val="1000"/>
              <a:buFont typeface="Archivo"/>
              <a:buNone/>
              <a:defRPr sz="1000">
                <a:solidFill>
                  <a:schemeClr val="dk1"/>
                </a:solidFill>
              </a:defRPr>
            </a:lvl7pPr>
            <a:lvl8pPr lvl="7">
              <a:spcBef>
                <a:spcPts val="0"/>
              </a:spcBef>
              <a:spcAft>
                <a:spcPts val="0"/>
              </a:spcAft>
              <a:buClr>
                <a:schemeClr val="dk1"/>
              </a:buClr>
              <a:buSzPts val="1000"/>
              <a:buFont typeface="Archivo"/>
              <a:buNone/>
              <a:defRPr sz="1000">
                <a:solidFill>
                  <a:schemeClr val="dk1"/>
                </a:solidFill>
              </a:defRPr>
            </a:lvl8pPr>
            <a:lvl9pPr lvl="8">
              <a:spcBef>
                <a:spcPts val="0"/>
              </a:spcBef>
              <a:spcAft>
                <a:spcPts val="0"/>
              </a:spcAft>
              <a:buClr>
                <a:schemeClr val="dk1"/>
              </a:buClr>
              <a:buSzPts val="1000"/>
              <a:buFont typeface="Archivo"/>
              <a:buNone/>
              <a:defRPr sz="1000">
                <a:solidFill>
                  <a:schemeClr val="dk1"/>
                </a:solidFill>
              </a:defRPr>
            </a:lvl9pPr>
          </a:lstStyle>
          <a:p/>
        </p:txBody>
      </p:sp>
      <p:sp>
        <p:nvSpPr>
          <p:cNvPr id="83" name="Google Shape;83;p9"/>
          <p:cNvSpPr txBox="1"/>
          <p:nvPr>
            <p:ph idx="22" type="subTitle"/>
          </p:nvPr>
        </p:nvSpPr>
        <p:spPr>
          <a:xfrm>
            <a:off x="3432538" y="4182550"/>
            <a:ext cx="1698300" cy="7623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a:buNone/>
              <a:defRPr sz="1000">
                <a:solidFill>
                  <a:schemeClr val="dk1"/>
                </a:solidFill>
              </a:defRPr>
            </a:lvl2pPr>
            <a:lvl3pPr lvl="2">
              <a:spcBef>
                <a:spcPts val="0"/>
              </a:spcBef>
              <a:spcAft>
                <a:spcPts val="0"/>
              </a:spcAft>
              <a:buClr>
                <a:schemeClr val="dk1"/>
              </a:buClr>
              <a:buSzPts val="1000"/>
              <a:buFont typeface="Archivo"/>
              <a:buNone/>
              <a:defRPr sz="1000">
                <a:solidFill>
                  <a:schemeClr val="dk1"/>
                </a:solidFill>
              </a:defRPr>
            </a:lvl3pPr>
            <a:lvl4pPr lvl="3">
              <a:spcBef>
                <a:spcPts val="0"/>
              </a:spcBef>
              <a:spcAft>
                <a:spcPts val="0"/>
              </a:spcAft>
              <a:buClr>
                <a:schemeClr val="dk1"/>
              </a:buClr>
              <a:buSzPts val="1000"/>
              <a:buFont typeface="Archivo"/>
              <a:buNone/>
              <a:defRPr sz="1000">
                <a:solidFill>
                  <a:schemeClr val="dk1"/>
                </a:solidFill>
              </a:defRPr>
            </a:lvl4pPr>
            <a:lvl5pPr lvl="4">
              <a:spcBef>
                <a:spcPts val="0"/>
              </a:spcBef>
              <a:spcAft>
                <a:spcPts val="0"/>
              </a:spcAft>
              <a:buClr>
                <a:schemeClr val="dk1"/>
              </a:buClr>
              <a:buSzPts val="1000"/>
              <a:buFont typeface="Archivo"/>
              <a:buNone/>
              <a:defRPr sz="1000">
                <a:solidFill>
                  <a:schemeClr val="dk1"/>
                </a:solidFill>
              </a:defRPr>
            </a:lvl5pPr>
            <a:lvl6pPr lvl="5">
              <a:spcBef>
                <a:spcPts val="0"/>
              </a:spcBef>
              <a:spcAft>
                <a:spcPts val="0"/>
              </a:spcAft>
              <a:buClr>
                <a:schemeClr val="dk1"/>
              </a:buClr>
              <a:buSzPts val="1000"/>
              <a:buFont typeface="Archivo"/>
              <a:buNone/>
              <a:defRPr sz="1000">
                <a:solidFill>
                  <a:schemeClr val="dk1"/>
                </a:solidFill>
              </a:defRPr>
            </a:lvl6pPr>
            <a:lvl7pPr lvl="6">
              <a:spcBef>
                <a:spcPts val="0"/>
              </a:spcBef>
              <a:spcAft>
                <a:spcPts val="0"/>
              </a:spcAft>
              <a:buClr>
                <a:schemeClr val="dk1"/>
              </a:buClr>
              <a:buSzPts val="1000"/>
              <a:buFont typeface="Archivo"/>
              <a:buNone/>
              <a:defRPr sz="1000">
                <a:solidFill>
                  <a:schemeClr val="dk1"/>
                </a:solidFill>
              </a:defRPr>
            </a:lvl7pPr>
            <a:lvl8pPr lvl="7">
              <a:spcBef>
                <a:spcPts val="0"/>
              </a:spcBef>
              <a:spcAft>
                <a:spcPts val="0"/>
              </a:spcAft>
              <a:buClr>
                <a:schemeClr val="dk1"/>
              </a:buClr>
              <a:buSzPts val="1000"/>
              <a:buFont typeface="Archivo"/>
              <a:buNone/>
              <a:defRPr sz="1000">
                <a:solidFill>
                  <a:schemeClr val="dk1"/>
                </a:solidFill>
              </a:defRPr>
            </a:lvl8pPr>
            <a:lvl9pPr lvl="8">
              <a:spcBef>
                <a:spcPts val="0"/>
              </a:spcBef>
              <a:spcAft>
                <a:spcPts val="0"/>
              </a:spcAft>
              <a:buClr>
                <a:schemeClr val="dk1"/>
              </a:buClr>
              <a:buSzPts val="1000"/>
              <a:buFont typeface="Archivo"/>
              <a:buNone/>
              <a:defRPr sz="1000">
                <a:solidFill>
                  <a:schemeClr val="dk1"/>
                </a:solidFill>
              </a:defRPr>
            </a:lvl9pPr>
          </a:lstStyle>
          <a:p/>
        </p:txBody>
      </p:sp>
      <p:sp>
        <p:nvSpPr>
          <p:cNvPr id="84" name="Google Shape;84;p9"/>
          <p:cNvSpPr txBox="1"/>
          <p:nvPr>
            <p:ph idx="23" type="subTitle"/>
          </p:nvPr>
        </p:nvSpPr>
        <p:spPr>
          <a:xfrm>
            <a:off x="5374950" y="4182550"/>
            <a:ext cx="1698300" cy="7623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a:buNone/>
              <a:defRPr sz="1000">
                <a:solidFill>
                  <a:schemeClr val="dk1"/>
                </a:solidFill>
              </a:defRPr>
            </a:lvl2pPr>
            <a:lvl3pPr lvl="2">
              <a:spcBef>
                <a:spcPts val="0"/>
              </a:spcBef>
              <a:spcAft>
                <a:spcPts val="0"/>
              </a:spcAft>
              <a:buClr>
                <a:schemeClr val="dk1"/>
              </a:buClr>
              <a:buSzPts val="1000"/>
              <a:buFont typeface="Archivo"/>
              <a:buNone/>
              <a:defRPr sz="1000">
                <a:solidFill>
                  <a:schemeClr val="dk1"/>
                </a:solidFill>
              </a:defRPr>
            </a:lvl3pPr>
            <a:lvl4pPr lvl="3">
              <a:spcBef>
                <a:spcPts val="0"/>
              </a:spcBef>
              <a:spcAft>
                <a:spcPts val="0"/>
              </a:spcAft>
              <a:buClr>
                <a:schemeClr val="dk1"/>
              </a:buClr>
              <a:buSzPts val="1000"/>
              <a:buFont typeface="Archivo"/>
              <a:buNone/>
              <a:defRPr sz="1000">
                <a:solidFill>
                  <a:schemeClr val="dk1"/>
                </a:solidFill>
              </a:defRPr>
            </a:lvl4pPr>
            <a:lvl5pPr lvl="4">
              <a:spcBef>
                <a:spcPts val="0"/>
              </a:spcBef>
              <a:spcAft>
                <a:spcPts val="0"/>
              </a:spcAft>
              <a:buClr>
                <a:schemeClr val="dk1"/>
              </a:buClr>
              <a:buSzPts val="1000"/>
              <a:buFont typeface="Archivo"/>
              <a:buNone/>
              <a:defRPr sz="1000">
                <a:solidFill>
                  <a:schemeClr val="dk1"/>
                </a:solidFill>
              </a:defRPr>
            </a:lvl5pPr>
            <a:lvl6pPr lvl="5">
              <a:spcBef>
                <a:spcPts val="0"/>
              </a:spcBef>
              <a:spcAft>
                <a:spcPts val="0"/>
              </a:spcAft>
              <a:buClr>
                <a:schemeClr val="dk1"/>
              </a:buClr>
              <a:buSzPts val="1000"/>
              <a:buFont typeface="Archivo"/>
              <a:buNone/>
              <a:defRPr sz="1000">
                <a:solidFill>
                  <a:schemeClr val="dk1"/>
                </a:solidFill>
              </a:defRPr>
            </a:lvl6pPr>
            <a:lvl7pPr lvl="6">
              <a:spcBef>
                <a:spcPts val="0"/>
              </a:spcBef>
              <a:spcAft>
                <a:spcPts val="0"/>
              </a:spcAft>
              <a:buClr>
                <a:schemeClr val="dk1"/>
              </a:buClr>
              <a:buSzPts val="1000"/>
              <a:buFont typeface="Archivo"/>
              <a:buNone/>
              <a:defRPr sz="1000">
                <a:solidFill>
                  <a:schemeClr val="dk1"/>
                </a:solidFill>
              </a:defRPr>
            </a:lvl7pPr>
            <a:lvl8pPr lvl="7">
              <a:spcBef>
                <a:spcPts val="0"/>
              </a:spcBef>
              <a:spcAft>
                <a:spcPts val="0"/>
              </a:spcAft>
              <a:buClr>
                <a:schemeClr val="dk1"/>
              </a:buClr>
              <a:buSzPts val="1000"/>
              <a:buFont typeface="Archivo"/>
              <a:buNone/>
              <a:defRPr sz="1000">
                <a:solidFill>
                  <a:schemeClr val="dk1"/>
                </a:solidFill>
              </a:defRPr>
            </a:lvl8pPr>
            <a:lvl9pPr lvl="8">
              <a:spcBef>
                <a:spcPts val="0"/>
              </a:spcBef>
              <a:spcAft>
                <a:spcPts val="0"/>
              </a:spcAft>
              <a:buClr>
                <a:schemeClr val="dk1"/>
              </a:buClr>
              <a:buSzPts val="1000"/>
              <a:buFont typeface="Archivo"/>
              <a:buNone/>
              <a:defRPr sz="1000">
                <a:solidFill>
                  <a:schemeClr val="dk1"/>
                </a:solidFill>
              </a:defRPr>
            </a:lvl9pPr>
          </a:lstStyle>
          <a:p/>
        </p:txBody>
      </p:sp>
      <p:sp>
        <p:nvSpPr>
          <p:cNvPr id="85" name="Google Shape;85;p9"/>
          <p:cNvSpPr txBox="1"/>
          <p:nvPr>
            <p:ph idx="24" type="subTitle"/>
          </p:nvPr>
        </p:nvSpPr>
        <p:spPr>
          <a:xfrm>
            <a:off x="7318938" y="4182550"/>
            <a:ext cx="1698300" cy="7623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1000"/>
              <a:buFont typeface="Archivo SemiBold"/>
              <a:buNone/>
              <a:defRPr sz="1000">
                <a:latin typeface="Archivo SemiBold"/>
                <a:ea typeface="Archivo SemiBold"/>
                <a:cs typeface="Archivo SemiBold"/>
                <a:sym typeface="Archivo SemiBold"/>
              </a:defRPr>
            </a:lvl1pPr>
            <a:lvl2pPr lvl="1">
              <a:spcBef>
                <a:spcPts val="0"/>
              </a:spcBef>
              <a:spcAft>
                <a:spcPts val="0"/>
              </a:spcAft>
              <a:buClr>
                <a:schemeClr val="dk1"/>
              </a:buClr>
              <a:buSzPts val="1000"/>
              <a:buFont typeface="Archivo"/>
              <a:buNone/>
              <a:defRPr sz="1000">
                <a:solidFill>
                  <a:schemeClr val="dk1"/>
                </a:solidFill>
              </a:defRPr>
            </a:lvl2pPr>
            <a:lvl3pPr lvl="2">
              <a:spcBef>
                <a:spcPts val="0"/>
              </a:spcBef>
              <a:spcAft>
                <a:spcPts val="0"/>
              </a:spcAft>
              <a:buClr>
                <a:schemeClr val="dk1"/>
              </a:buClr>
              <a:buSzPts val="1000"/>
              <a:buFont typeface="Archivo"/>
              <a:buNone/>
              <a:defRPr sz="1000">
                <a:solidFill>
                  <a:schemeClr val="dk1"/>
                </a:solidFill>
              </a:defRPr>
            </a:lvl3pPr>
            <a:lvl4pPr lvl="3">
              <a:spcBef>
                <a:spcPts val="0"/>
              </a:spcBef>
              <a:spcAft>
                <a:spcPts val="0"/>
              </a:spcAft>
              <a:buClr>
                <a:schemeClr val="dk1"/>
              </a:buClr>
              <a:buSzPts val="1000"/>
              <a:buFont typeface="Archivo"/>
              <a:buNone/>
              <a:defRPr sz="1000">
                <a:solidFill>
                  <a:schemeClr val="dk1"/>
                </a:solidFill>
              </a:defRPr>
            </a:lvl4pPr>
            <a:lvl5pPr lvl="4">
              <a:spcBef>
                <a:spcPts val="0"/>
              </a:spcBef>
              <a:spcAft>
                <a:spcPts val="0"/>
              </a:spcAft>
              <a:buClr>
                <a:schemeClr val="dk1"/>
              </a:buClr>
              <a:buSzPts val="1000"/>
              <a:buFont typeface="Archivo"/>
              <a:buNone/>
              <a:defRPr sz="1000">
                <a:solidFill>
                  <a:schemeClr val="dk1"/>
                </a:solidFill>
              </a:defRPr>
            </a:lvl5pPr>
            <a:lvl6pPr lvl="5">
              <a:spcBef>
                <a:spcPts val="0"/>
              </a:spcBef>
              <a:spcAft>
                <a:spcPts val="0"/>
              </a:spcAft>
              <a:buClr>
                <a:schemeClr val="dk1"/>
              </a:buClr>
              <a:buSzPts val="1000"/>
              <a:buFont typeface="Archivo"/>
              <a:buNone/>
              <a:defRPr sz="1000">
                <a:solidFill>
                  <a:schemeClr val="dk1"/>
                </a:solidFill>
              </a:defRPr>
            </a:lvl6pPr>
            <a:lvl7pPr lvl="6">
              <a:spcBef>
                <a:spcPts val="0"/>
              </a:spcBef>
              <a:spcAft>
                <a:spcPts val="0"/>
              </a:spcAft>
              <a:buClr>
                <a:schemeClr val="dk1"/>
              </a:buClr>
              <a:buSzPts val="1000"/>
              <a:buFont typeface="Archivo"/>
              <a:buNone/>
              <a:defRPr sz="1000">
                <a:solidFill>
                  <a:schemeClr val="dk1"/>
                </a:solidFill>
              </a:defRPr>
            </a:lvl7pPr>
            <a:lvl8pPr lvl="7">
              <a:spcBef>
                <a:spcPts val="0"/>
              </a:spcBef>
              <a:spcAft>
                <a:spcPts val="0"/>
              </a:spcAft>
              <a:buClr>
                <a:schemeClr val="dk1"/>
              </a:buClr>
              <a:buSzPts val="1000"/>
              <a:buFont typeface="Archivo"/>
              <a:buNone/>
              <a:defRPr sz="1000">
                <a:solidFill>
                  <a:schemeClr val="dk1"/>
                </a:solidFill>
              </a:defRPr>
            </a:lvl8pPr>
            <a:lvl9pPr lvl="8">
              <a:spcBef>
                <a:spcPts val="0"/>
              </a:spcBef>
              <a:spcAft>
                <a:spcPts val="0"/>
              </a:spcAft>
              <a:buClr>
                <a:schemeClr val="dk1"/>
              </a:buClr>
              <a:buSzPts val="1000"/>
              <a:buFont typeface="Archivo"/>
              <a:buNone/>
              <a:defRPr sz="1000">
                <a:solidFill>
                  <a:schemeClr val="dk1"/>
                </a:solidFill>
              </a:defRPr>
            </a:lvl9pPr>
          </a:lstStyle>
          <a:p/>
        </p:txBody>
      </p:sp>
      <p:sp>
        <p:nvSpPr>
          <p:cNvPr id="86" name="Google Shape;86;p9"/>
          <p:cNvSpPr txBox="1"/>
          <p:nvPr>
            <p:ph type="title"/>
          </p:nvPr>
        </p:nvSpPr>
        <p:spPr>
          <a:xfrm>
            <a:off x="357700" y="1066100"/>
            <a:ext cx="6243300" cy="455100"/>
          </a:xfrm>
          <a:prstGeom prst="rect">
            <a:avLst/>
          </a:prstGeom>
        </p:spPr>
        <p:txBody>
          <a:bodyPr anchorCtr="0" anchor="t" bIns="137150" lIns="0" spcFirstLastPara="1" rIns="0" wrap="square" tIns="137150">
            <a:normAutofit/>
          </a:bodyPr>
          <a:lstStyle>
            <a:lvl1pPr lvl="0">
              <a:spcBef>
                <a:spcPts val="0"/>
              </a:spcBef>
              <a:spcAft>
                <a:spcPts val="0"/>
              </a:spcAft>
              <a:buClr>
                <a:schemeClr val="dk1"/>
              </a:buClr>
              <a:buSzPts val="1000"/>
              <a:buFont typeface="Archivo SemiBold"/>
              <a:buNone/>
              <a:defRPr>
                <a:latin typeface="Archivo SemiBold"/>
                <a:ea typeface="Archivo SemiBold"/>
                <a:cs typeface="Archivo SemiBold"/>
                <a:sym typeface="Archivo SemiBold"/>
              </a:defRPr>
            </a:lvl1pPr>
            <a:lvl2pPr lvl="1">
              <a:spcBef>
                <a:spcPts val="0"/>
              </a:spcBef>
              <a:spcAft>
                <a:spcPts val="0"/>
              </a:spcAft>
              <a:buSzPts val="1400"/>
              <a:buFont typeface="Archivo SemiBold"/>
              <a:buNone/>
              <a:defRPr>
                <a:latin typeface="Archivo SemiBold"/>
                <a:ea typeface="Archivo SemiBold"/>
                <a:cs typeface="Archivo SemiBold"/>
                <a:sym typeface="Archivo SemiBold"/>
              </a:defRPr>
            </a:lvl2pPr>
            <a:lvl3pPr lvl="2">
              <a:spcBef>
                <a:spcPts val="0"/>
              </a:spcBef>
              <a:spcAft>
                <a:spcPts val="0"/>
              </a:spcAft>
              <a:buSzPts val="1400"/>
              <a:buFont typeface="Archivo SemiBold"/>
              <a:buNone/>
              <a:defRPr>
                <a:latin typeface="Archivo SemiBold"/>
                <a:ea typeface="Archivo SemiBold"/>
                <a:cs typeface="Archivo SemiBold"/>
                <a:sym typeface="Archivo SemiBold"/>
              </a:defRPr>
            </a:lvl3pPr>
            <a:lvl4pPr lvl="3">
              <a:spcBef>
                <a:spcPts val="0"/>
              </a:spcBef>
              <a:spcAft>
                <a:spcPts val="0"/>
              </a:spcAft>
              <a:buSzPts val="1400"/>
              <a:buFont typeface="Archivo SemiBold"/>
              <a:buNone/>
              <a:defRPr>
                <a:latin typeface="Archivo SemiBold"/>
                <a:ea typeface="Archivo SemiBold"/>
                <a:cs typeface="Archivo SemiBold"/>
                <a:sym typeface="Archivo SemiBold"/>
              </a:defRPr>
            </a:lvl4pPr>
            <a:lvl5pPr lvl="4">
              <a:spcBef>
                <a:spcPts val="0"/>
              </a:spcBef>
              <a:spcAft>
                <a:spcPts val="0"/>
              </a:spcAft>
              <a:buSzPts val="1400"/>
              <a:buFont typeface="Archivo SemiBold"/>
              <a:buNone/>
              <a:defRPr>
                <a:latin typeface="Archivo SemiBold"/>
                <a:ea typeface="Archivo SemiBold"/>
                <a:cs typeface="Archivo SemiBold"/>
                <a:sym typeface="Archivo SemiBold"/>
              </a:defRPr>
            </a:lvl5pPr>
            <a:lvl6pPr lvl="5">
              <a:spcBef>
                <a:spcPts val="0"/>
              </a:spcBef>
              <a:spcAft>
                <a:spcPts val="0"/>
              </a:spcAft>
              <a:buSzPts val="1400"/>
              <a:buFont typeface="Archivo SemiBold"/>
              <a:buNone/>
              <a:defRPr>
                <a:latin typeface="Archivo SemiBold"/>
                <a:ea typeface="Archivo SemiBold"/>
                <a:cs typeface="Archivo SemiBold"/>
                <a:sym typeface="Archivo SemiBold"/>
              </a:defRPr>
            </a:lvl6pPr>
            <a:lvl7pPr lvl="6">
              <a:spcBef>
                <a:spcPts val="0"/>
              </a:spcBef>
              <a:spcAft>
                <a:spcPts val="0"/>
              </a:spcAft>
              <a:buSzPts val="1400"/>
              <a:buFont typeface="Archivo SemiBold"/>
              <a:buNone/>
              <a:defRPr>
                <a:latin typeface="Archivo SemiBold"/>
                <a:ea typeface="Archivo SemiBold"/>
                <a:cs typeface="Archivo SemiBold"/>
                <a:sym typeface="Archivo SemiBold"/>
              </a:defRPr>
            </a:lvl7pPr>
            <a:lvl8pPr lvl="7">
              <a:spcBef>
                <a:spcPts val="0"/>
              </a:spcBef>
              <a:spcAft>
                <a:spcPts val="0"/>
              </a:spcAft>
              <a:buSzPts val="1400"/>
              <a:buFont typeface="Archivo SemiBold"/>
              <a:buNone/>
              <a:defRPr>
                <a:latin typeface="Archivo SemiBold"/>
                <a:ea typeface="Archivo SemiBold"/>
                <a:cs typeface="Archivo SemiBold"/>
                <a:sym typeface="Archivo SemiBold"/>
              </a:defRPr>
            </a:lvl8pPr>
            <a:lvl9pPr lvl="8">
              <a:spcBef>
                <a:spcPts val="0"/>
              </a:spcBef>
              <a:spcAft>
                <a:spcPts val="0"/>
              </a:spcAft>
              <a:buSzPts val="1400"/>
              <a:buFont typeface="Archivo SemiBold"/>
              <a:buNone/>
              <a:defRPr>
                <a:latin typeface="Archivo SemiBold"/>
                <a:ea typeface="Archivo SemiBold"/>
                <a:cs typeface="Archivo SemiBold"/>
                <a:sym typeface="Archivo SemiBold"/>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venue model">
  <p:cSld name="BLANK_1_1_1_1_1_1_1_1_1_1_1_2_1_2">
    <p:bg>
      <p:bgPr>
        <a:solidFill>
          <a:schemeClr val="dk1"/>
        </a:solidFill>
      </p:bgPr>
    </p:bg>
    <p:spTree>
      <p:nvGrpSpPr>
        <p:cNvPr id="87" name="Shape 87"/>
        <p:cNvGrpSpPr/>
        <p:nvPr/>
      </p:nvGrpSpPr>
      <p:grpSpPr>
        <a:xfrm>
          <a:off x="0" y="0"/>
          <a:ext cx="0" cy="0"/>
          <a:chOff x="0" y="0"/>
          <a:chExt cx="0" cy="0"/>
        </a:xfrm>
      </p:grpSpPr>
      <p:pic>
        <p:nvPicPr>
          <p:cNvPr id="88" name="Google Shape;88;p10"/>
          <p:cNvPicPr preferRelativeResize="0"/>
          <p:nvPr/>
        </p:nvPicPr>
        <p:blipFill>
          <a:blip r:embed="rId2">
            <a:alphaModFix/>
          </a:blip>
          <a:stretch>
            <a:fillRect/>
          </a:stretch>
        </p:blipFill>
        <p:spPr>
          <a:xfrm>
            <a:off x="0" y="0"/>
            <a:ext cx="9144000" cy="5143500"/>
          </a:xfrm>
          <a:prstGeom prst="rect">
            <a:avLst/>
          </a:prstGeom>
          <a:noFill/>
          <a:ln>
            <a:noFill/>
          </a:ln>
        </p:spPr>
      </p:pic>
      <p:sp>
        <p:nvSpPr>
          <p:cNvPr id="89" name="Google Shape;89;p10"/>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Archivo"/>
                <a:ea typeface="Archivo"/>
                <a:cs typeface="Archivo"/>
                <a:sym typeface="Archivo"/>
              </a:defRPr>
            </a:lvl1pPr>
            <a:lvl2pPr lvl="1" algn="r">
              <a:buNone/>
              <a:defRPr sz="700">
                <a:solidFill>
                  <a:schemeClr val="dk1"/>
                </a:solidFill>
                <a:latin typeface="Archivo"/>
                <a:ea typeface="Archivo"/>
                <a:cs typeface="Archivo"/>
                <a:sym typeface="Archivo"/>
              </a:defRPr>
            </a:lvl2pPr>
            <a:lvl3pPr lvl="2" algn="r">
              <a:buNone/>
              <a:defRPr sz="700">
                <a:solidFill>
                  <a:schemeClr val="dk1"/>
                </a:solidFill>
                <a:latin typeface="Archivo"/>
                <a:ea typeface="Archivo"/>
                <a:cs typeface="Archivo"/>
                <a:sym typeface="Archivo"/>
              </a:defRPr>
            </a:lvl3pPr>
            <a:lvl4pPr lvl="3" algn="r">
              <a:buNone/>
              <a:defRPr sz="700">
                <a:solidFill>
                  <a:schemeClr val="dk1"/>
                </a:solidFill>
                <a:latin typeface="Archivo"/>
                <a:ea typeface="Archivo"/>
                <a:cs typeface="Archivo"/>
                <a:sym typeface="Archivo"/>
              </a:defRPr>
            </a:lvl4pPr>
            <a:lvl5pPr lvl="4" algn="r">
              <a:buNone/>
              <a:defRPr sz="700">
                <a:solidFill>
                  <a:schemeClr val="dk1"/>
                </a:solidFill>
                <a:latin typeface="Archivo"/>
                <a:ea typeface="Archivo"/>
                <a:cs typeface="Archivo"/>
                <a:sym typeface="Archivo"/>
              </a:defRPr>
            </a:lvl5pPr>
            <a:lvl6pPr lvl="5" algn="r">
              <a:buNone/>
              <a:defRPr sz="700">
                <a:solidFill>
                  <a:schemeClr val="dk1"/>
                </a:solidFill>
                <a:latin typeface="Archivo"/>
                <a:ea typeface="Archivo"/>
                <a:cs typeface="Archivo"/>
                <a:sym typeface="Archivo"/>
              </a:defRPr>
            </a:lvl6pPr>
            <a:lvl7pPr lvl="6" algn="r">
              <a:buNone/>
              <a:defRPr sz="700">
                <a:solidFill>
                  <a:schemeClr val="dk1"/>
                </a:solidFill>
                <a:latin typeface="Archivo"/>
                <a:ea typeface="Archivo"/>
                <a:cs typeface="Archivo"/>
                <a:sym typeface="Archivo"/>
              </a:defRPr>
            </a:lvl7pPr>
            <a:lvl8pPr lvl="7" algn="r">
              <a:buNone/>
              <a:defRPr sz="700">
                <a:solidFill>
                  <a:schemeClr val="dk1"/>
                </a:solidFill>
                <a:latin typeface="Archivo"/>
                <a:ea typeface="Archivo"/>
                <a:cs typeface="Archivo"/>
                <a:sym typeface="Archivo"/>
              </a:defRPr>
            </a:lvl8pPr>
            <a:lvl9pPr lvl="8" algn="r">
              <a:buNone/>
              <a:defRPr sz="700">
                <a:solidFill>
                  <a:schemeClr val="dk1"/>
                </a:solidFill>
                <a:latin typeface="Archivo"/>
                <a:ea typeface="Archivo"/>
                <a:cs typeface="Archivo"/>
                <a:sym typeface="Archivo"/>
              </a:defRPr>
            </a:lvl9pPr>
          </a:lstStyle>
          <a:p>
            <a:pPr indent="0" lvl="0" marL="0" rtl="0" algn="r">
              <a:spcBef>
                <a:spcPts val="0"/>
              </a:spcBef>
              <a:spcAft>
                <a:spcPts val="0"/>
              </a:spcAft>
              <a:buNone/>
            </a:pPr>
            <a:fld id="{00000000-1234-1234-1234-123412341234}" type="slidenum">
              <a:rPr lang="en"/>
              <a:t>‹#›</a:t>
            </a:fld>
            <a:endParaRPr/>
          </a:p>
        </p:txBody>
      </p:sp>
      <p:sp>
        <p:nvSpPr>
          <p:cNvPr id="90" name="Google Shape;90;p10"/>
          <p:cNvSpPr txBox="1"/>
          <p:nvPr>
            <p:ph idx="1"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Archivo"/>
              <a:buNone/>
              <a:defRPr sz="7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91" name="Google Shape;91;p10"/>
          <p:cNvSpPr txBox="1"/>
          <p:nvPr>
            <p:ph idx="2" type="subTitle"/>
          </p:nvPr>
        </p:nvSpPr>
        <p:spPr>
          <a:xfrm>
            <a:off x="593274" y="3168375"/>
            <a:ext cx="1248000" cy="4548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1000"/>
              <a:buFont typeface="Archivo"/>
              <a:buNone/>
              <a:defRPr sz="1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92" name="Google Shape;92;p10"/>
          <p:cNvSpPr txBox="1"/>
          <p:nvPr>
            <p:ph idx="3" type="subTitle"/>
          </p:nvPr>
        </p:nvSpPr>
        <p:spPr>
          <a:xfrm>
            <a:off x="593275" y="3700700"/>
            <a:ext cx="1248000" cy="10788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a:buNone/>
              <a:defRPr sz="1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93" name="Google Shape;93;p10"/>
          <p:cNvSpPr txBox="1"/>
          <p:nvPr>
            <p:ph hasCustomPrompt="1" type="title"/>
          </p:nvPr>
        </p:nvSpPr>
        <p:spPr>
          <a:xfrm>
            <a:off x="418825" y="2066025"/>
            <a:ext cx="1577100" cy="8541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dk1"/>
              </a:buClr>
              <a:buSzPts val="5000"/>
              <a:buFont typeface="Archivo Light"/>
              <a:buNone/>
              <a:defRPr sz="5000">
                <a:latin typeface="Archivo Light"/>
                <a:ea typeface="Archivo Light"/>
                <a:cs typeface="Archivo Light"/>
                <a:sym typeface="Archivo Light"/>
              </a:defRPr>
            </a:lvl1pPr>
            <a:lvl2pPr lvl="1"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2pPr>
            <a:lvl3pPr lvl="2"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3pPr>
            <a:lvl4pPr lvl="3"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4pPr>
            <a:lvl5pPr lvl="4"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5pPr>
            <a:lvl6pPr lvl="5"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6pPr>
            <a:lvl7pPr lvl="6"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7pPr>
            <a:lvl8pPr lvl="7"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8pPr>
            <a:lvl9pPr lvl="8"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9pPr>
          </a:lstStyle>
          <a:p>
            <a:r>
              <a:t>xx%</a:t>
            </a:r>
          </a:p>
        </p:txBody>
      </p:sp>
      <p:sp>
        <p:nvSpPr>
          <p:cNvPr id="94" name="Google Shape;94;p10"/>
          <p:cNvSpPr txBox="1"/>
          <p:nvPr>
            <p:ph idx="4" type="subTitle"/>
          </p:nvPr>
        </p:nvSpPr>
        <p:spPr>
          <a:xfrm>
            <a:off x="2289024" y="3168375"/>
            <a:ext cx="1248000" cy="4548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1000"/>
              <a:buFont typeface="Archivo"/>
              <a:buNone/>
              <a:defRPr sz="1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95" name="Google Shape;95;p10"/>
          <p:cNvSpPr txBox="1"/>
          <p:nvPr>
            <p:ph idx="5" type="subTitle"/>
          </p:nvPr>
        </p:nvSpPr>
        <p:spPr>
          <a:xfrm>
            <a:off x="2289025" y="3700700"/>
            <a:ext cx="1248000" cy="10788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a:buNone/>
              <a:defRPr sz="1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96" name="Google Shape;96;p10"/>
          <p:cNvSpPr txBox="1"/>
          <p:nvPr>
            <p:ph hasCustomPrompt="1" idx="6" type="title"/>
          </p:nvPr>
        </p:nvSpPr>
        <p:spPr>
          <a:xfrm>
            <a:off x="2114575" y="1530675"/>
            <a:ext cx="1577100" cy="8541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dk1"/>
              </a:buClr>
              <a:buSzPts val="5000"/>
              <a:buFont typeface="Archivo Light"/>
              <a:buNone/>
              <a:defRPr sz="5000">
                <a:latin typeface="Archivo Light"/>
                <a:ea typeface="Archivo Light"/>
                <a:cs typeface="Archivo Light"/>
                <a:sym typeface="Archivo Light"/>
              </a:defRPr>
            </a:lvl1pPr>
            <a:lvl2pPr lvl="1"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2pPr>
            <a:lvl3pPr lvl="2"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3pPr>
            <a:lvl4pPr lvl="3"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4pPr>
            <a:lvl5pPr lvl="4"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5pPr>
            <a:lvl6pPr lvl="5"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6pPr>
            <a:lvl7pPr lvl="6"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7pPr>
            <a:lvl8pPr lvl="7"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8pPr>
            <a:lvl9pPr lvl="8"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9pPr>
          </a:lstStyle>
          <a:p>
            <a:r>
              <a:t>xx%</a:t>
            </a:r>
          </a:p>
        </p:txBody>
      </p:sp>
      <p:sp>
        <p:nvSpPr>
          <p:cNvPr id="97" name="Google Shape;97;p10"/>
          <p:cNvSpPr txBox="1"/>
          <p:nvPr>
            <p:ph idx="7" type="subTitle"/>
          </p:nvPr>
        </p:nvSpPr>
        <p:spPr>
          <a:xfrm>
            <a:off x="3998249" y="3168375"/>
            <a:ext cx="1248000" cy="4548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1000"/>
              <a:buFont typeface="Archivo"/>
              <a:buNone/>
              <a:defRPr sz="1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98" name="Google Shape;98;p10"/>
          <p:cNvSpPr txBox="1"/>
          <p:nvPr>
            <p:ph idx="8" type="subTitle"/>
          </p:nvPr>
        </p:nvSpPr>
        <p:spPr>
          <a:xfrm>
            <a:off x="3998250" y="3700700"/>
            <a:ext cx="1248000" cy="10788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a:buNone/>
              <a:defRPr sz="1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99" name="Google Shape;99;p10"/>
          <p:cNvSpPr txBox="1"/>
          <p:nvPr>
            <p:ph hasCustomPrompt="1" idx="9" type="title"/>
          </p:nvPr>
        </p:nvSpPr>
        <p:spPr>
          <a:xfrm>
            <a:off x="3823800" y="925225"/>
            <a:ext cx="1577100" cy="8541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dk1"/>
              </a:buClr>
              <a:buSzPts val="5000"/>
              <a:buFont typeface="Archivo Light"/>
              <a:buNone/>
              <a:defRPr sz="5000">
                <a:latin typeface="Archivo Light"/>
                <a:ea typeface="Archivo Light"/>
                <a:cs typeface="Archivo Light"/>
                <a:sym typeface="Archivo Light"/>
              </a:defRPr>
            </a:lvl1pPr>
            <a:lvl2pPr lvl="1"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2pPr>
            <a:lvl3pPr lvl="2"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3pPr>
            <a:lvl4pPr lvl="3"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4pPr>
            <a:lvl5pPr lvl="4"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5pPr>
            <a:lvl6pPr lvl="5"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6pPr>
            <a:lvl7pPr lvl="6"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7pPr>
            <a:lvl8pPr lvl="7"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8pPr>
            <a:lvl9pPr lvl="8"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9pPr>
          </a:lstStyle>
          <a:p>
            <a:r>
              <a:t>xx%</a:t>
            </a:r>
          </a:p>
        </p:txBody>
      </p:sp>
      <p:sp>
        <p:nvSpPr>
          <p:cNvPr id="100" name="Google Shape;100;p10"/>
          <p:cNvSpPr txBox="1"/>
          <p:nvPr>
            <p:ph idx="13" type="subTitle"/>
          </p:nvPr>
        </p:nvSpPr>
        <p:spPr>
          <a:xfrm>
            <a:off x="5700724" y="3168375"/>
            <a:ext cx="1248000" cy="4548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1000"/>
              <a:buFont typeface="Archivo"/>
              <a:buNone/>
              <a:defRPr sz="1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101" name="Google Shape;101;p10"/>
          <p:cNvSpPr txBox="1"/>
          <p:nvPr>
            <p:ph idx="14" type="subTitle"/>
          </p:nvPr>
        </p:nvSpPr>
        <p:spPr>
          <a:xfrm>
            <a:off x="5700725" y="3700700"/>
            <a:ext cx="1248000" cy="10788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a:buNone/>
              <a:defRPr sz="1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102" name="Google Shape;102;p10"/>
          <p:cNvSpPr txBox="1"/>
          <p:nvPr>
            <p:ph hasCustomPrompt="1" idx="15" type="title"/>
          </p:nvPr>
        </p:nvSpPr>
        <p:spPr>
          <a:xfrm>
            <a:off x="5526275" y="2066050"/>
            <a:ext cx="1577100" cy="8541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dk1"/>
              </a:buClr>
              <a:buSzPts val="5000"/>
              <a:buFont typeface="Archivo Light"/>
              <a:buNone/>
              <a:defRPr sz="5000">
                <a:latin typeface="Archivo Light"/>
                <a:ea typeface="Archivo Light"/>
                <a:cs typeface="Archivo Light"/>
                <a:sym typeface="Archivo Light"/>
              </a:defRPr>
            </a:lvl1pPr>
            <a:lvl2pPr lvl="1"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2pPr>
            <a:lvl3pPr lvl="2"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3pPr>
            <a:lvl4pPr lvl="3"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4pPr>
            <a:lvl5pPr lvl="4"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5pPr>
            <a:lvl6pPr lvl="5"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6pPr>
            <a:lvl7pPr lvl="6"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7pPr>
            <a:lvl8pPr lvl="7"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8pPr>
            <a:lvl9pPr lvl="8"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9pPr>
          </a:lstStyle>
          <a:p>
            <a:r>
              <a:t>xx%</a:t>
            </a:r>
          </a:p>
        </p:txBody>
      </p:sp>
      <p:sp>
        <p:nvSpPr>
          <p:cNvPr id="103" name="Google Shape;103;p10"/>
          <p:cNvSpPr txBox="1"/>
          <p:nvPr>
            <p:ph idx="16" type="subTitle"/>
          </p:nvPr>
        </p:nvSpPr>
        <p:spPr>
          <a:xfrm>
            <a:off x="7403224" y="3168375"/>
            <a:ext cx="1248000" cy="4548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1000"/>
              <a:buFont typeface="Archivo"/>
              <a:buNone/>
              <a:defRPr sz="1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104" name="Google Shape;104;p10"/>
          <p:cNvSpPr txBox="1"/>
          <p:nvPr>
            <p:ph idx="17" type="subTitle"/>
          </p:nvPr>
        </p:nvSpPr>
        <p:spPr>
          <a:xfrm>
            <a:off x="7403225" y="3700700"/>
            <a:ext cx="1248000" cy="10788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Archivo"/>
              <a:buNone/>
              <a:defRPr sz="1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
        <p:nvSpPr>
          <p:cNvPr id="105" name="Google Shape;105;p10"/>
          <p:cNvSpPr txBox="1"/>
          <p:nvPr>
            <p:ph hasCustomPrompt="1" idx="18" type="title"/>
          </p:nvPr>
        </p:nvSpPr>
        <p:spPr>
          <a:xfrm>
            <a:off x="7228775" y="1115525"/>
            <a:ext cx="1577100" cy="8541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dk1"/>
              </a:buClr>
              <a:buSzPts val="5000"/>
              <a:buFont typeface="Archivo Light"/>
              <a:buNone/>
              <a:defRPr sz="5000">
                <a:latin typeface="Archivo Light"/>
                <a:ea typeface="Archivo Light"/>
                <a:cs typeface="Archivo Light"/>
                <a:sym typeface="Archivo Light"/>
              </a:defRPr>
            </a:lvl1pPr>
            <a:lvl2pPr lvl="1"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2pPr>
            <a:lvl3pPr lvl="2"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3pPr>
            <a:lvl4pPr lvl="3"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4pPr>
            <a:lvl5pPr lvl="4"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5pPr>
            <a:lvl6pPr lvl="5"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6pPr>
            <a:lvl7pPr lvl="6"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7pPr>
            <a:lvl8pPr lvl="7"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8pPr>
            <a:lvl9pPr lvl="8" algn="ctr">
              <a:spcBef>
                <a:spcPts val="0"/>
              </a:spcBef>
              <a:spcAft>
                <a:spcPts val="0"/>
              </a:spcAft>
              <a:buClr>
                <a:schemeClr val="dk1"/>
              </a:buClr>
              <a:buSzPts val="5000"/>
              <a:buFont typeface="Archivo Light"/>
              <a:buNone/>
              <a:defRPr sz="5000">
                <a:solidFill>
                  <a:schemeClr val="dk1"/>
                </a:solidFill>
                <a:latin typeface="Archivo Light"/>
                <a:ea typeface="Archivo Light"/>
                <a:cs typeface="Archivo Light"/>
                <a:sym typeface="Archivo Light"/>
              </a:defRPr>
            </a:lvl9pPr>
          </a:lstStyle>
          <a:p>
            <a:r>
              <a:t>xx%</a:t>
            </a:r>
          </a:p>
        </p:txBody>
      </p:sp>
      <p:sp>
        <p:nvSpPr>
          <p:cNvPr id="106" name="Google Shape;106;p10"/>
          <p:cNvSpPr txBox="1"/>
          <p:nvPr>
            <p:ph idx="19" type="subTitle"/>
          </p:nvPr>
        </p:nvSpPr>
        <p:spPr>
          <a:xfrm>
            <a:off x="361975" y="539900"/>
            <a:ext cx="8367600" cy="318600"/>
          </a:xfrm>
          <a:prstGeom prst="rect">
            <a:avLst/>
          </a:prstGeom>
        </p:spPr>
        <p:txBody>
          <a:bodyPr anchorCtr="0" anchor="b" bIns="0" lIns="0" spcFirstLastPara="1" rIns="0" wrap="square" tIns="0">
            <a:spAutoFit/>
          </a:bodyPr>
          <a:lstStyle>
            <a:lvl1pPr lvl="0">
              <a:spcBef>
                <a:spcPts val="0"/>
              </a:spcBef>
              <a:spcAft>
                <a:spcPts val="0"/>
              </a:spcAft>
              <a:buClr>
                <a:schemeClr val="dk1"/>
              </a:buClr>
              <a:buSzPts val="2000"/>
              <a:buFont typeface="Archivo"/>
              <a:buNone/>
              <a:defRPr sz="2000"/>
            </a:lvl1pPr>
            <a:lvl2pPr lvl="1">
              <a:spcBef>
                <a:spcPts val="0"/>
              </a:spcBef>
              <a:spcAft>
                <a:spcPts val="0"/>
              </a:spcAft>
              <a:buClr>
                <a:schemeClr val="dk1"/>
              </a:buClr>
              <a:buSzPts val="1400"/>
              <a:buFont typeface="Archivo"/>
              <a:buNone/>
              <a:defRPr>
                <a:solidFill>
                  <a:schemeClr val="dk1"/>
                </a:solidFill>
              </a:defRPr>
            </a:lvl2pPr>
            <a:lvl3pPr lvl="2">
              <a:spcBef>
                <a:spcPts val="0"/>
              </a:spcBef>
              <a:spcAft>
                <a:spcPts val="0"/>
              </a:spcAft>
              <a:buClr>
                <a:schemeClr val="dk1"/>
              </a:buClr>
              <a:buSzPts val="1400"/>
              <a:buFont typeface="Archivo"/>
              <a:buNone/>
              <a:defRPr>
                <a:solidFill>
                  <a:schemeClr val="dk1"/>
                </a:solidFill>
              </a:defRPr>
            </a:lvl3pPr>
            <a:lvl4pPr lvl="3">
              <a:spcBef>
                <a:spcPts val="0"/>
              </a:spcBef>
              <a:spcAft>
                <a:spcPts val="0"/>
              </a:spcAft>
              <a:buClr>
                <a:schemeClr val="dk1"/>
              </a:buClr>
              <a:buSzPts val="1400"/>
              <a:buFont typeface="Archivo"/>
              <a:buNone/>
              <a:defRPr>
                <a:solidFill>
                  <a:schemeClr val="dk1"/>
                </a:solidFill>
              </a:defRPr>
            </a:lvl4pPr>
            <a:lvl5pPr lvl="4">
              <a:spcBef>
                <a:spcPts val="0"/>
              </a:spcBef>
              <a:spcAft>
                <a:spcPts val="0"/>
              </a:spcAft>
              <a:buClr>
                <a:schemeClr val="dk1"/>
              </a:buClr>
              <a:buSzPts val="1400"/>
              <a:buFont typeface="Archivo"/>
              <a:buNone/>
              <a:defRPr>
                <a:solidFill>
                  <a:schemeClr val="dk1"/>
                </a:solidFill>
              </a:defRPr>
            </a:lvl5pPr>
            <a:lvl6pPr lvl="5">
              <a:spcBef>
                <a:spcPts val="0"/>
              </a:spcBef>
              <a:spcAft>
                <a:spcPts val="0"/>
              </a:spcAft>
              <a:buClr>
                <a:schemeClr val="dk1"/>
              </a:buClr>
              <a:buSzPts val="1400"/>
              <a:buFont typeface="Archivo"/>
              <a:buNone/>
              <a:defRPr>
                <a:solidFill>
                  <a:schemeClr val="dk1"/>
                </a:solidFill>
              </a:defRPr>
            </a:lvl6pPr>
            <a:lvl7pPr lvl="6">
              <a:spcBef>
                <a:spcPts val="0"/>
              </a:spcBef>
              <a:spcAft>
                <a:spcPts val="0"/>
              </a:spcAft>
              <a:buClr>
                <a:schemeClr val="dk1"/>
              </a:buClr>
              <a:buSzPts val="1400"/>
              <a:buFont typeface="Archivo"/>
              <a:buNone/>
              <a:defRPr>
                <a:solidFill>
                  <a:schemeClr val="dk1"/>
                </a:solidFill>
              </a:defRPr>
            </a:lvl7pPr>
            <a:lvl8pPr lvl="7">
              <a:spcBef>
                <a:spcPts val="0"/>
              </a:spcBef>
              <a:spcAft>
                <a:spcPts val="0"/>
              </a:spcAft>
              <a:buClr>
                <a:schemeClr val="dk1"/>
              </a:buClr>
              <a:buSzPts val="1400"/>
              <a:buFont typeface="Archivo"/>
              <a:buNone/>
              <a:defRPr>
                <a:solidFill>
                  <a:schemeClr val="dk1"/>
                </a:solidFill>
              </a:defRPr>
            </a:lvl8pPr>
            <a:lvl9pPr lvl="8">
              <a:spcBef>
                <a:spcPts val="0"/>
              </a:spcBef>
              <a:spcAft>
                <a:spcPts val="0"/>
              </a:spcAft>
              <a:buClr>
                <a:schemeClr val="dk1"/>
              </a:buClr>
              <a:buSzPts val="1400"/>
              <a:buFont typeface="Archivo"/>
              <a:buNone/>
              <a:defRPr>
                <a:solidFill>
                  <a:schemeClr val="dk1"/>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39.xml"/><Relationship Id="rId42" Type="http://schemas.openxmlformats.org/officeDocument/2006/relationships/slideLayout" Target="../slideLayouts/slideLayout41.xml"/><Relationship Id="rId41" Type="http://schemas.openxmlformats.org/officeDocument/2006/relationships/slideLayout" Target="../slideLayouts/slideLayout40.xml"/><Relationship Id="rId44" Type="http://schemas.openxmlformats.org/officeDocument/2006/relationships/slideLayout" Target="../slideLayouts/slideLayout43.xml"/><Relationship Id="rId43" Type="http://schemas.openxmlformats.org/officeDocument/2006/relationships/slideLayout" Target="../slideLayouts/slideLayout42.xml"/><Relationship Id="rId46" Type="http://schemas.openxmlformats.org/officeDocument/2006/relationships/slideLayout" Target="../slideLayouts/slideLayout45.xml"/><Relationship Id="rId45" Type="http://schemas.openxmlformats.org/officeDocument/2006/relationships/slideLayout" Target="../slideLayouts/slideLayout44.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48" Type="http://schemas.openxmlformats.org/officeDocument/2006/relationships/slideLayout" Target="../slideLayouts/slideLayout47.xml"/><Relationship Id="rId47" Type="http://schemas.openxmlformats.org/officeDocument/2006/relationships/slideLayout" Target="../slideLayouts/slideLayout46.xml"/><Relationship Id="rId49" Type="http://schemas.openxmlformats.org/officeDocument/2006/relationships/slideLayout" Target="../slideLayouts/slideLayout4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33" Type="http://schemas.openxmlformats.org/officeDocument/2006/relationships/slideLayout" Target="../slideLayouts/slideLayout32.xml"/><Relationship Id="rId32" Type="http://schemas.openxmlformats.org/officeDocument/2006/relationships/slideLayout" Target="../slideLayouts/slideLayout31.xml"/><Relationship Id="rId35" Type="http://schemas.openxmlformats.org/officeDocument/2006/relationships/slideLayout" Target="../slideLayouts/slideLayout34.xml"/><Relationship Id="rId34" Type="http://schemas.openxmlformats.org/officeDocument/2006/relationships/slideLayout" Target="../slideLayouts/slideLayout33.xml"/><Relationship Id="rId37" Type="http://schemas.openxmlformats.org/officeDocument/2006/relationships/slideLayout" Target="../slideLayouts/slideLayout36.xml"/><Relationship Id="rId36" Type="http://schemas.openxmlformats.org/officeDocument/2006/relationships/slideLayout" Target="../slideLayouts/slideLayout35.xml"/><Relationship Id="rId39" Type="http://schemas.openxmlformats.org/officeDocument/2006/relationships/slideLayout" Target="../slideLayouts/slideLayout38.xml"/><Relationship Id="rId38" Type="http://schemas.openxmlformats.org/officeDocument/2006/relationships/slideLayout" Target="../slideLayouts/slideLayout37.xml"/><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29" Type="http://schemas.openxmlformats.org/officeDocument/2006/relationships/slideLayout" Target="../slideLayouts/slideLayout28.xml"/><Relationship Id="rId50" Type="http://schemas.openxmlformats.org/officeDocument/2006/relationships/theme" Target="../theme/theme2.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idx="1" type="body"/>
          </p:nvPr>
        </p:nvSpPr>
        <p:spPr>
          <a:xfrm>
            <a:off x="361972" y="2004050"/>
            <a:ext cx="5627400" cy="2547300"/>
          </a:xfrm>
          <a:prstGeom prst="rect">
            <a:avLst/>
          </a:prstGeom>
          <a:noFill/>
          <a:ln>
            <a:noFill/>
          </a:ln>
        </p:spPr>
        <p:txBody>
          <a:bodyPr anchorCtr="0" anchor="t" bIns="91425" lIns="0" spcFirstLastPara="1" rIns="91425" wrap="square" tIns="91425">
            <a:spAutoFit/>
          </a:bodyPr>
          <a:lstStyle>
            <a:lvl1pPr indent="-304800" lvl="0" marL="457200">
              <a:lnSpc>
                <a:spcPct val="115000"/>
              </a:lnSpc>
              <a:spcBef>
                <a:spcPts val="0"/>
              </a:spcBef>
              <a:spcAft>
                <a:spcPts val="0"/>
              </a:spcAft>
              <a:buClr>
                <a:schemeClr val="dk1"/>
              </a:buClr>
              <a:buSzPts val="1200"/>
              <a:buFont typeface="Archivo Light"/>
              <a:buChar char="●"/>
              <a:defRPr sz="1200">
                <a:solidFill>
                  <a:schemeClr val="dk1"/>
                </a:solidFill>
                <a:latin typeface="Archivo Light"/>
                <a:ea typeface="Archivo Light"/>
                <a:cs typeface="Archivo Light"/>
                <a:sym typeface="Archivo Light"/>
              </a:defRPr>
            </a:lvl1pPr>
            <a:lvl2pPr indent="-304800" lvl="1" marL="914400">
              <a:lnSpc>
                <a:spcPct val="115000"/>
              </a:lnSpc>
              <a:spcBef>
                <a:spcPts val="800"/>
              </a:spcBef>
              <a:spcAft>
                <a:spcPts val="0"/>
              </a:spcAft>
              <a:buClr>
                <a:schemeClr val="dk1"/>
              </a:buClr>
              <a:buSzPts val="1200"/>
              <a:buFont typeface="Archivo Light"/>
              <a:buChar char="○"/>
              <a:defRPr sz="1200">
                <a:solidFill>
                  <a:schemeClr val="dk1"/>
                </a:solidFill>
                <a:latin typeface="Archivo Light"/>
                <a:ea typeface="Archivo Light"/>
                <a:cs typeface="Archivo Light"/>
                <a:sym typeface="Archivo Light"/>
              </a:defRPr>
            </a:lvl2pPr>
            <a:lvl3pPr indent="-304800" lvl="2" marL="1371600">
              <a:lnSpc>
                <a:spcPct val="115000"/>
              </a:lnSpc>
              <a:spcBef>
                <a:spcPts val="800"/>
              </a:spcBef>
              <a:spcAft>
                <a:spcPts val="0"/>
              </a:spcAft>
              <a:buClr>
                <a:schemeClr val="dk1"/>
              </a:buClr>
              <a:buSzPts val="1200"/>
              <a:buFont typeface="Archivo Light"/>
              <a:buChar char="■"/>
              <a:defRPr sz="1200">
                <a:solidFill>
                  <a:schemeClr val="dk1"/>
                </a:solidFill>
                <a:latin typeface="Archivo Light"/>
                <a:ea typeface="Archivo Light"/>
                <a:cs typeface="Archivo Light"/>
                <a:sym typeface="Archivo Light"/>
              </a:defRPr>
            </a:lvl3pPr>
            <a:lvl4pPr indent="-304800" lvl="3" marL="1828800">
              <a:lnSpc>
                <a:spcPct val="115000"/>
              </a:lnSpc>
              <a:spcBef>
                <a:spcPts val="800"/>
              </a:spcBef>
              <a:spcAft>
                <a:spcPts val="0"/>
              </a:spcAft>
              <a:buClr>
                <a:schemeClr val="dk1"/>
              </a:buClr>
              <a:buSzPts val="1200"/>
              <a:buFont typeface="Archivo Light"/>
              <a:buChar char="●"/>
              <a:defRPr sz="1200">
                <a:solidFill>
                  <a:schemeClr val="dk1"/>
                </a:solidFill>
                <a:latin typeface="Archivo Light"/>
                <a:ea typeface="Archivo Light"/>
                <a:cs typeface="Archivo Light"/>
                <a:sym typeface="Archivo Light"/>
              </a:defRPr>
            </a:lvl4pPr>
            <a:lvl5pPr indent="-304800" lvl="4" marL="2286000">
              <a:lnSpc>
                <a:spcPct val="115000"/>
              </a:lnSpc>
              <a:spcBef>
                <a:spcPts val="800"/>
              </a:spcBef>
              <a:spcAft>
                <a:spcPts val="0"/>
              </a:spcAft>
              <a:buClr>
                <a:schemeClr val="dk1"/>
              </a:buClr>
              <a:buSzPts val="1200"/>
              <a:buFont typeface="Archivo Light"/>
              <a:buChar char="○"/>
              <a:defRPr sz="1200">
                <a:solidFill>
                  <a:schemeClr val="dk1"/>
                </a:solidFill>
                <a:latin typeface="Archivo Light"/>
                <a:ea typeface="Archivo Light"/>
                <a:cs typeface="Archivo Light"/>
                <a:sym typeface="Archivo Light"/>
              </a:defRPr>
            </a:lvl5pPr>
            <a:lvl6pPr indent="-304800" lvl="5" marL="2743200">
              <a:lnSpc>
                <a:spcPct val="115000"/>
              </a:lnSpc>
              <a:spcBef>
                <a:spcPts val="800"/>
              </a:spcBef>
              <a:spcAft>
                <a:spcPts val="0"/>
              </a:spcAft>
              <a:buClr>
                <a:schemeClr val="dk1"/>
              </a:buClr>
              <a:buSzPts val="1200"/>
              <a:buFont typeface="Archivo Light"/>
              <a:buChar char="■"/>
              <a:defRPr sz="1200">
                <a:solidFill>
                  <a:schemeClr val="dk1"/>
                </a:solidFill>
                <a:latin typeface="Archivo Light"/>
                <a:ea typeface="Archivo Light"/>
                <a:cs typeface="Archivo Light"/>
                <a:sym typeface="Archivo Light"/>
              </a:defRPr>
            </a:lvl6pPr>
            <a:lvl7pPr indent="-304800" lvl="6" marL="3200400">
              <a:lnSpc>
                <a:spcPct val="115000"/>
              </a:lnSpc>
              <a:spcBef>
                <a:spcPts val="800"/>
              </a:spcBef>
              <a:spcAft>
                <a:spcPts val="0"/>
              </a:spcAft>
              <a:buClr>
                <a:schemeClr val="dk1"/>
              </a:buClr>
              <a:buSzPts val="1200"/>
              <a:buFont typeface="Archivo Light"/>
              <a:buChar char="●"/>
              <a:defRPr sz="1200">
                <a:solidFill>
                  <a:schemeClr val="dk1"/>
                </a:solidFill>
                <a:latin typeface="Archivo Light"/>
                <a:ea typeface="Archivo Light"/>
                <a:cs typeface="Archivo Light"/>
                <a:sym typeface="Archivo Light"/>
              </a:defRPr>
            </a:lvl7pPr>
            <a:lvl8pPr indent="-304800" lvl="7" marL="3657600">
              <a:lnSpc>
                <a:spcPct val="115000"/>
              </a:lnSpc>
              <a:spcBef>
                <a:spcPts val="800"/>
              </a:spcBef>
              <a:spcAft>
                <a:spcPts val="0"/>
              </a:spcAft>
              <a:buClr>
                <a:schemeClr val="dk1"/>
              </a:buClr>
              <a:buSzPts val="1200"/>
              <a:buFont typeface="Archivo Light"/>
              <a:buChar char="○"/>
              <a:defRPr sz="1200">
                <a:solidFill>
                  <a:schemeClr val="dk1"/>
                </a:solidFill>
                <a:latin typeface="Archivo Light"/>
                <a:ea typeface="Archivo Light"/>
                <a:cs typeface="Archivo Light"/>
                <a:sym typeface="Archivo Light"/>
              </a:defRPr>
            </a:lvl8pPr>
            <a:lvl9pPr indent="-304800" lvl="8" marL="4114800">
              <a:lnSpc>
                <a:spcPct val="115000"/>
              </a:lnSpc>
              <a:spcBef>
                <a:spcPts val="800"/>
              </a:spcBef>
              <a:spcAft>
                <a:spcPts val="800"/>
              </a:spcAft>
              <a:buClr>
                <a:schemeClr val="dk1"/>
              </a:buClr>
              <a:buSzPts val="1200"/>
              <a:buFont typeface="Archivo Light"/>
              <a:buChar char="■"/>
              <a:defRPr sz="1200">
                <a:solidFill>
                  <a:schemeClr val="dk1"/>
                </a:solidFill>
                <a:latin typeface="Archivo Light"/>
                <a:ea typeface="Archivo Light"/>
                <a:cs typeface="Archivo Light"/>
                <a:sym typeface="Archivo Light"/>
              </a:defRPr>
            </a:lvl9pPr>
          </a:lstStyle>
          <a:p/>
        </p:txBody>
      </p:sp>
      <p:sp>
        <p:nvSpPr>
          <p:cNvPr id="7" name="Google Shape;7;p1"/>
          <p:cNvSpPr txBox="1"/>
          <p:nvPr>
            <p:ph type="title"/>
          </p:nvPr>
        </p:nvSpPr>
        <p:spPr>
          <a:xfrm>
            <a:off x="361975" y="545850"/>
            <a:ext cx="5391300" cy="8133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Archivo"/>
              <a:buNone/>
              <a:defRPr sz="3000">
                <a:solidFill>
                  <a:schemeClr val="dk1"/>
                </a:solidFill>
                <a:latin typeface="Archivo"/>
                <a:ea typeface="Archivo"/>
                <a:cs typeface="Archivo"/>
                <a:sym typeface="Archivo"/>
              </a:defRPr>
            </a:lvl1pPr>
            <a:lvl2pPr lvl="1">
              <a:spcBef>
                <a:spcPts val="0"/>
              </a:spcBef>
              <a:spcAft>
                <a:spcPts val="0"/>
              </a:spcAft>
              <a:buSzPts val="1400"/>
              <a:buFont typeface="Archivo"/>
              <a:buNone/>
              <a:defRPr>
                <a:latin typeface="Archivo"/>
                <a:ea typeface="Archivo"/>
                <a:cs typeface="Archivo"/>
                <a:sym typeface="Archivo"/>
              </a:defRPr>
            </a:lvl2pPr>
            <a:lvl3pPr lvl="2">
              <a:spcBef>
                <a:spcPts val="0"/>
              </a:spcBef>
              <a:spcAft>
                <a:spcPts val="0"/>
              </a:spcAft>
              <a:buSzPts val="1400"/>
              <a:buFont typeface="Archivo"/>
              <a:buNone/>
              <a:defRPr>
                <a:latin typeface="Archivo"/>
                <a:ea typeface="Archivo"/>
                <a:cs typeface="Archivo"/>
                <a:sym typeface="Archivo"/>
              </a:defRPr>
            </a:lvl3pPr>
            <a:lvl4pPr lvl="3">
              <a:spcBef>
                <a:spcPts val="0"/>
              </a:spcBef>
              <a:spcAft>
                <a:spcPts val="0"/>
              </a:spcAft>
              <a:buSzPts val="1400"/>
              <a:buFont typeface="Archivo"/>
              <a:buNone/>
              <a:defRPr>
                <a:latin typeface="Archivo"/>
                <a:ea typeface="Archivo"/>
                <a:cs typeface="Archivo"/>
                <a:sym typeface="Archivo"/>
              </a:defRPr>
            </a:lvl4pPr>
            <a:lvl5pPr lvl="4">
              <a:spcBef>
                <a:spcPts val="0"/>
              </a:spcBef>
              <a:spcAft>
                <a:spcPts val="0"/>
              </a:spcAft>
              <a:buSzPts val="1400"/>
              <a:buFont typeface="Archivo"/>
              <a:buNone/>
              <a:defRPr>
                <a:latin typeface="Archivo"/>
                <a:ea typeface="Archivo"/>
                <a:cs typeface="Archivo"/>
                <a:sym typeface="Archivo"/>
              </a:defRPr>
            </a:lvl5pPr>
            <a:lvl6pPr lvl="5">
              <a:spcBef>
                <a:spcPts val="0"/>
              </a:spcBef>
              <a:spcAft>
                <a:spcPts val="0"/>
              </a:spcAft>
              <a:buSzPts val="1400"/>
              <a:buFont typeface="Archivo"/>
              <a:buNone/>
              <a:defRPr>
                <a:latin typeface="Archivo"/>
                <a:ea typeface="Archivo"/>
                <a:cs typeface="Archivo"/>
                <a:sym typeface="Archivo"/>
              </a:defRPr>
            </a:lvl6pPr>
            <a:lvl7pPr lvl="6">
              <a:spcBef>
                <a:spcPts val="0"/>
              </a:spcBef>
              <a:spcAft>
                <a:spcPts val="0"/>
              </a:spcAft>
              <a:buSzPts val="1400"/>
              <a:buFont typeface="Archivo"/>
              <a:buNone/>
              <a:defRPr>
                <a:latin typeface="Archivo"/>
                <a:ea typeface="Archivo"/>
                <a:cs typeface="Archivo"/>
                <a:sym typeface="Archivo"/>
              </a:defRPr>
            </a:lvl7pPr>
            <a:lvl8pPr lvl="7">
              <a:spcBef>
                <a:spcPts val="0"/>
              </a:spcBef>
              <a:spcAft>
                <a:spcPts val="0"/>
              </a:spcAft>
              <a:buSzPts val="1400"/>
              <a:buFont typeface="Archivo"/>
              <a:buNone/>
              <a:defRPr>
                <a:latin typeface="Archivo"/>
                <a:ea typeface="Archivo"/>
                <a:cs typeface="Archivo"/>
                <a:sym typeface="Archivo"/>
              </a:defRPr>
            </a:lvl8pPr>
            <a:lvl9pPr lvl="8">
              <a:spcBef>
                <a:spcPts val="0"/>
              </a:spcBef>
              <a:spcAft>
                <a:spcPts val="0"/>
              </a:spcAft>
              <a:buSzPts val="1400"/>
              <a:buFont typeface="Archivo"/>
              <a:buNone/>
              <a:defRPr>
                <a:latin typeface="Archivo"/>
                <a:ea typeface="Archivo"/>
                <a:cs typeface="Archivo"/>
                <a:sym typeface="Archivo"/>
              </a:defRPr>
            </a:lvl9pPr>
          </a:lstStyle>
          <a:p/>
        </p:txBody>
      </p:sp>
      <p:sp>
        <p:nvSpPr>
          <p:cNvPr id="8" name="Google Shape;8;p1"/>
          <p:cNvSpPr txBox="1"/>
          <p:nvPr>
            <p:ph idx="2" type="body"/>
          </p:nvPr>
        </p:nvSpPr>
        <p:spPr>
          <a:xfrm>
            <a:off x="4376625" y="2215425"/>
            <a:ext cx="4361100" cy="2432400"/>
          </a:xfrm>
          <a:prstGeom prst="rect">
            <a:avLst/>
          </a:prstGeom>
          <a:noFill/>
          <a:ln>
            <a:noFill/>
          </a:ln>
        </p:spPr>
        <p:txBody>
          <a:bodyPr anchorCtr="0" anchor="t" bIns="91425" lIns="91425" spcFirstLastPara="1" rIns="91425" wrap="square" tIns="91425">
            <a:noAutofit/>
          </a:bodyPr>
          <a:lstStyle>
            <a:lvl1pPr indent="-304800" lvl="0" marL="457200">
              <a:spcBef>
                <a:spcPts val="0"/>
              </a:spcBef>
              <a:spcAft>
                <a:spcPts val="0"/>
              </a:spcAft>
              <a:buClr>
                <a:schemeClr val="dk1"/>
              </a:buClr>
              <a:buSzPts val="1200"/>
              <a:buFont typeface="Archivo"/>
              <a:buChar char="●"/>
              <a:defRPr sz="1200">
                <a:solidFill>
                  <a:schemeClr val="dk1"/>
                </a:solidFill>
                <a:latin typeface="Archivo"/>
                <a:ea typeface="Archivo"/>
                <a:cs typeface="Archivo"/>
                <a:sym typeface="Archivo"/>
              </a:defRPr>
            </a:lvl1pPr>
            <a:lvl2pPr indent="-304800" lvl="1" marL="914400">
              <a:spcBef>
                <a:spcPts val="0"/>
              </a:spcBef>
              <a:spcAft>
                <a:spcPts val="0"/>
              </a:spcAft>
              <a:buClr>
                <a:schemeClr val="dk1"/>
              </a:buClr>
              <a:buSzPts val="1200"/>
              <a:buFont typeface="Archivo"/>
              <a:buChar char="○"/>
              <a:defRPr sz="1200">
                <a:solidFill>
                  <a:schemeClr val="dk1"/>
                </a:solidFill>
                <a:latin typeface="Archivo"/>
                <a:ea typeface="Archivo"/>
                <a:cs typeface="Archivo"/>
                <a:sym typeface="Archivo"/>
              </a:defRPr>
            </a:lvl2pPr>
            <a:lvl3pPr indent="-304800" lvl="2" marL="1371600">
              <a:spcBef>
                <a:spcPts val="0"/>
              </a:spcBef>
              <a:spcAft>
                <a:spcPts val="0"/>
              </a:spcAft>
              <a:buClr>
                <a:schemeClr val="dk1"/>
              </a:buClr>
              <a:buSzPts val="1200"/>
              <a:buFont typeface="Archivo"/>
              <a:buChar char="■"/>
              <a:defRPr sz="1200">
                <a:solidFill>
                  <a:schemeClr val="dk1"/>
                </a:solidFill>
                <a:latin typeface="Archivo"/>
                <a:ea typeface="Archivo"/>
                <a:cs typeface="Archivo"/>
                <a:sym typeface="Archivo"/>
              </a:defRPr>
            </a:lvl3pPr>
            <a:lvl4pPr indent="-304800" lvl="3" marL="1828800">
              <a:spcBef>
                <a:spcPts val="0"/>
              </a:spcBef>
              <a:spcAft>
                <a:spcPts val="0"/>
              </a:spcAft>
              <a:buClr>
                <a:schemeClr val="dk1"/>
              </a:buClr>
              <a:buSzPts val="1200"/>
              <a:buFont typeface="Archivo"/>
              <a:buChar char="●"/>
              <a:defRPr sz="1200">
                <a:solidFill>
                  <a:schemeClr val="dk1"/>
                </a:solidFill>
                <a:latin typeface="Archivo"/>
                <a:ea typeface="Archivo"/>
                <a:cs typeface="Archivo"/>
                <a:sym typeface="Archivo"/>
              </a:defRPr>
            </a:lvl4pPr>
            <a:lvl5pPr indent="-304800" lvl="4" marL="2286000">
              <a:spcBef>
                <a:spcPts val="0"/>
              </a:spcBef>
              <a:spcAft>
                <a:spcPts val="0"/>
              </a:spcAft>
              <a:buClr>
                <a:schemeClr val="dk1"/>
              </a:buClr>
              <a:buSzPts val="1200"/>
              <a:buFont typeface="Archivo"/>
              <a:buChar char="○"/>
              <a:defRPr sz="1200">
                <a:solidFill>
                  <a:schemeClr val="dk1"/>
                </a:solidFill>
                <a:latin typeface="Archivo"/>
                <a:ea typeface="Archivo"/>
                <a:cs typeface="Archivo"/>
                <a:sym typeface="Archivo"/>
              </a:defRPr>
            </a:lvl5pPr>
            <a:lvl6pPr indent="-304800" lvl="5" marL="2743200">
              <a:spcBef>
                <a:spcPts val="0"/>
              </a:spcBef>
              <a:spcAft>
                <a:spcPts val="0"/>
              </a:spcAft>
              <a:buClr>
                <a:schemeClr val="dk1"/>
              </a:buClr>
              <a:buSzPts val="1200"/>
              <a:buFont typeface="Archivo"/>
              <a:buChar char="■"/>
              <a:defRPr sz="1200">
                <a:solidFill>
                  <a:schemeClr val="dk1"/>
                </a:solidFill>
                <a:latin typeface="Archivo"/>
                <a:ea typeface="Archivo"/>
                <a:cs typeface="Archivo"/>
                <a:sym typeface="Archivo"/>
              </a:defRPr>
            </a:lvl6pPr>
            <a:lvl7pPr indent="-304800" lvl="6" marL="3200400">
              <a:spcBef>
                <a:spcPts val="0"/>
              </a:spcBef>
              <a:spcAft>
                <a:spcPts val="0"/>
              </a:spcAft>
              <a:buClr>
                <a:schemeClr val="dk1"/>
              </a:buClr>
              <a:buSzPts val="1200"/>
              <a:buFont typeface="Archivo"/>
              <a:buChar char="●"/>
              <a:defRPr sz="1200">
                <a:solidFill>
                  <a:schemeClr val="dk1"/>
                </a:solidFill>
                <a:latin typeface="Archivo"/>
                <a:ea typeface="Archivo"/>
                <a:cs typeface="Archivo"/>
                <a:sym typeface="Archivo"/>
              </a:defRPr>
            </a:lvl7pPr>
            <a:lvl8pPr indent="-304800" lvl="7" marL="3657600">
              <a:spcBef>
                <a:spcPts val="0"/>
              </a:spcBef>
              <a:spcAft>
                <a:spcPts val="0"/>
              </a:spcAft>
              <a:buClr>
                <a:schemeClr val="dk1"/>
              </a:buClr>
              <a:buSzPts val="1200"/>
              <a:buFont typeface="Archivo"/>
              <a:buChar char="○"/>
              <a:defRPr sz="1200">
                <a:solidFill>
                  <a:schemeClr val="dk1"/>
                </a:solidFill>
                <a:latin typeface="Archivo"/>
                <a:ea typeface="Archivo"/>
                <a:cs typeface="Archivo"/>
                <a:sym typeface="Archivo"/>
              </a:defRPr>
            </a:lvl8pPr>
            <a:lvl9pPr indent="-304800" lvl="8" marL="4114800">
              <a:spcBef>
                <a:spcPts val="0"/>
              </a:spcBef>
              <a:spcAft>
                <a:spcPts val="0"/>
              </a:spcAft>
              <a:buClr>
                <a:schemeClr val="dk1"/>
              </a:buClr>
              <a:buSzPts val="1200"/>
              <a:buFont typeface="Archivo"/>
              <a:buChar char="■"/>
              <a:defRPr sz="1200">
                <a:solidFill>
                  <a:schemeClr val="dk1"/>
                </a:solidFill>
                <a:latin typeface="Archivo"/>
                <a:ea typeface="Archivo"/>
                <a:cs typeface="Archivo"/>
                <a:sym typeface="Archivo"/>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 id="2147483684" r:id="rId38"/>
    <p:sldLayoutId id="2147483685" r:id="rId39"/>
    <p:sldLayoutId id="2147483686" r:id="rId40"/>
    <p:sldLayoutId id="2147483687" r:id="rId41"/>
    <p:sldLayoutId id="2147483688" r:id="rId42"/>
    <p:sldLayoutId id="2147483689" r:id="rId43"/>
    <p:sldLayoutId id="2147483690" r:id="rId44"/>
    <p:sldLayoutId id="2147483691" r:id="rId45"/>
    <p:sldLayoutId id="2147483692" r:id="rId46"/>
    <p:sldLayoutId id="2147483693" r:id="rId47"/>
    <p:sldLayoutId id="2147483694" r:id="rId48"/>
    <p:sldLayoutId id="2147483695" r:id="rId4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5529">
          <p15:clr>
            <a:srgbClr val="E46962"/>
          </p15:clr>
        </p15:guide>
        <p15:guide id="2" orient="horz" pos="233">
          <p15:clr>
            <a:srgbClr val="E46962"/>
          </p15:clr>
        </p15:guide>
        <p15:guide id="3" orient="horz" pos="3011">
          <p15:clr>
            <a:srgbClr val="E46962"/>
          </p15:clr>
        </p15:guide>
        <p15:guide id="4" pos="2835">
          <p15:clr>
            <a:srgbClr val="E46962"/>
          </p15:clr>
        </p15:guide>
        <p15:guide id="5" pos="2921">
          <p15:clr>
            <a:srgbClr val="E46962"/>
          </p15:clr>
        </p15:guide>
        <p15:guide id="6" pos="1489">
          <p15:clr>
            <a:srgbClr val="E46962"/>
          </p15:clr>
        </p15:guide>
        <p15:guide id="7" pos="1575">
          <p15:clr>
            <a:srgbClr val="E46962"/>
          </p15:clr>
        </p15:guide>
        <p15:guide id="8" pos="4182">
          <p15:clr>
            <a:srgbClr val="E46962"/>
          </p15:clr>
        </p15:guide>
        <p15:guide id="9" pos="4268">
          <p15:clr>
            <a:srgbClr val="E46962"/>
          </p15:clr>
        </p15:guide>
        <p15:guide id="10" orient="horz" pos="2867">
          <p15:clr>
            <a:srgbClr val="E46962"/>
          </p15:clr>
        </p15:guide>
        <p15:guide id="11" orient="horz" pos="1135">
          <p15:clr>
            <a:srgbClr val="E46962"/>
          </p15:clr>
        </p15:guide>
        <p15:guide id="12" orient="horz" pos="1194">
          <p15:clr>
            <a:srgbClr val="E46962"/>
          </p15:clr>
        </p15:guide>
        <p15:guide id="13" orient="horz" pos="2043">
          <p15:clr>
            <a:srgbClr val="E46962"/>
          </p15:clr>
        </p15:guide>
        <p15:guide id="14" orient="horz" pos="2103">
          <p15:clr>
            <a:srgbClr val="E46962"/>
          </p15:clr>
        </p15:guide>
        <p15:guide id="15" pos="228">
          <p15:clr>
            <a:srgbClr val="E46962"/>
          </p15:clr>
        </p15:guide>
        <p15:guide id="16" orient="horz" pos="672">
          <p15:clr>
            <a:srgbClr val="E46962"/>
          </p15:clr>
        </p15:guide>
        <p15:guide id="17" orient="horz" pos="504">
          <p15:clr>
            <a:srgbClr val="E46962"/>
          </p15:clr>
        </p15:guide>
        <p15:guide id="18" orient="horz" pos="293">
          <p15:clr>
            <a:srgbClr val="E46962"/>
          </p15:clr>
        </p15:guide>
        <p15:guide id="19" orient="horz" pos="600">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hyperlink" Target="http://gsa.gov"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8.jp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8.jp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2" name="Shape 452"/>
        <p:cNvGrpSpPr/>
        <p:nvPr/>
      </p:nvGrpSpPr>
      <p:grpSpPr>
        <a:xfrm>
          <a:off x="0" y="0"/>
          <a:ext cx="0" cy="0"/>
          <a:chOff x="0" y="0"/>
          <a:chExt cx="0" cy="0"/>
        </a:xfrm>
      </p:grpSpPr>
      <p:sp>
        <p:nvSpPr>
          <p:cNvPr id="453" name="Google Shape;453;p50"/>
          <p:cNvSpPr txBox="1"/>
          <p:nvPr>
            <p:ph type="title"/>
          </p:nvPr>
        </p:nvSpPr>
        <p:spPr>
          <a:xfrm>
            <a:off x="361975" y="2528325"/>
            <a:ext cx="6276900" cy="18399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latin typeface="Century Gothic"/>
                <a:ea typeface="Century Gothic"/>
                <a:cs typeface="Century Gothic"/>
                <a:sym typeface="Century Gothic"/>
              </a:rPr>
              <a:t>Tier-II Funding </a:t>
            </a:r>
            <a:endParaRPr>
              <a:latin typeface="Century Gothic"/>
              <a:ea typeface="Century Gothic"/>
              <a:cs typeface="Century Gothic"/>
              <a:sym typeface="Century Gothic"/>
            </a:endParaRPr>
          </a:p>
          <a:p>
            <a:pPr indent="0" lvl="0" marL="0" rtl="0" algn="l">
              <a:spcBef>
                <a:spcPts val="0"/>
              </a:spcBef>
              <a:spcAft>
                <a:spcPts val="0"/>
              </a:spcAft>
              <a:buNone/>
            </a:pPr>
            <a:r>
              <a:rPr lang="en">
                <a:latin typeface="Century Gothic"/>
                <a:ea typeface="Century Gothic"/>
                <a:cs typeface="Century Gothic"/>
                <a:sym typeface="Century Gothic"/>
              </a:rPr>
              <a:t>Town Hall</a:t>
            </a:r>
            <a:endParaRPr>
              <a:latin typeface="Century Gothic"/>
              <a:ea typeface="Century Gothic"/>
              <a:cs typeface="Century Gothic"/>
              <a:sym typeface="Century Gothic"/>
            </a:endParaRPr>
          </a:p>
        </p:txBody>
      </p:sp>
      <p:sp>
        <p:nvSpPr>
          <p:cNvPr id="454" name="Google Shape;454;p50"/>
          <p:cNvSpPr txBox="1"/>
          <p:nvPr>
            <p:ph idx="2" type="subTitle"/>
          </p:nvPr>
        </p:nvSpPr>
        <p:spPr>
          <a:xfrm>
            <a:off x="361975" y="2275450"/>
            <a:ext cx="6276900" cy="430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latin typeface="Century Gothic"/>
                <a:ea typeface="Century Gothic"/>
                <a:cs typeface="Century Gothic"/>
                <a:sym typeface="Century Gothic"/>
              </a:rPr>
              <a:t>May 27, 2026</a:t>
            </a:r>
            <a:endParaRPr>
              <a:latin typeface="Century Gothic"/>
              <a:ea typeface="Century Gothic"/>
              <a:cs typeface="Century Gothic"/>
              <a:sym typeface="Century Gothic"/>
            </a:endParaRPr>
          </a:p>
        </p:txBody>
      </p:sp>
      <p:pic>
        <p:nvPicPr>
          <p:cNvPr id="455" name="Google Shape;455;p50"/>
          <p:cNvPicPr preferRelativeResize="0"/>
          <p:nvPr/>
        </p:nvPicPr>
        <p:blipFill>
          <a:blip r:embed="rId3">
            <a:alphaModFix/>
          </a:blip>
          <a:stretch>
            <a:fillRect/>
          </a:stretch>
        </p:blipFill>
        <p:spPr>
          <a:xfrm>
            <a:off x="7443175" y="2065325"/>
            <a:ext cx="1333500" cy="2857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59"/>
          <p:cNvSpPr txBox="1"/>
          <p:nvPr>
            <p:ph idx="13" type="subTitle"/>
          </p:nvPr>
        </p:nvSpPr>
        <p:spPr>
          <a:xfrm>
            <a:off x="361975" y="539900"/>
            <a:ext cx="8367600" cy="3078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rPr b="1" lang="en">
                <a:latin typeface="Century Gothic"/>
                <a:ea typeface="Century Gothic"/>
                <a:cs typeface="Century Gothic"/>
                <a:sym typeface="Century Gothic"/>
              </a:rPr>
              <a:t>II.   Bus Rental</a:t>
            </a:r>
            <a:endParaRPr b="1">
              <a:latin typeface="Century Gothic"/>
              <a:ea typeface="Century Gothic"/>
              <a:cs typeface="Century Gothic"/>
              <a:sym typeface="Century Gothic"/>
            </a:endParaRPr>
          </a:p>
        </p:txBody>
      </p:sp>
      <p:sp>
        <p:nvSpPr>
          <p:cNvPr id="574" name="Google Shape;574;p59"/>
          <p:cNvSpPr txBox="1"/>
          <p:nvPr>
            <p:ph idx="6" type="subTitle"/>
          </p:nvPr>
        </p:nvSpPr>
        <p:spPr>
          <a:xfrm>
            <a:off x="237225" y="1030950"/>
            <a:ext cx="4852500" cy="2088300"/>
          </a:xfrm>
          <a:prstGeom prst="rect">
            <a:avLst/>
          </a:prstGeom>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50000"/>
              </a:lnSpc>
              <a:spcBef>
                <a:spcPts val="0"/>
              </a:spcBef>
              <a:spcAft>
                <a:spcPts val="0"/>
              </a:spcAft>
              <a:buNone/>
            </a:pPr>
            <a:r>
              <a:rPr b="1" lang="en" sz="1700" u="sng">
                <a:latin typeface="Century Gothic"/>
                <a:ea typeface="Century Gothic"/>
                <a:cs typeface="Century Gothic"/>
                <a:sym typeface="Century Gothic"/>
              </a:rPr>
              <a:t>Deadlines</a:t>
            </a:r>
            <a:endParaRPr b="1" sz="1700" u="sng">
              <a:latin typeface="Century Gothic"/>
              <a:ea typeface="Century Gothic"/>
              <a:cs typeface="Century Gothic"/>
              <a:sym typeface="Century Gothic"/>
            </a:endParaRPr>
          </a:p>
          <a:p>
            <a:pPr indent="0" lvl="0" marL="0" rtl="0" algn="l">
              <a:spcBef>
                <a:spcPts val="0"/>
              </a:spcBef>
              <a:spcAft>
                <a:spcPts val="0"/>
              </a:spcAft>
              <a:buNone/>
            </a:pPr>
            <a:r>
              <a:rPr lang="en" sz="1500">
                <a:latin typeface="Century Gothic"/>
                <a:ea typeface="Century Gothic"/>
                <a:cs typeface="Century Gothic"/>
                <a:sym typeface="Century Gothic"/>
              </a:rPr>
              <a:t>Initial submission → 6 weeks before event/payment deadline (whichever comes first)</a:t>
            </a:r>
            <a:endParaRPr sz="1500">
              <a:latin typeface="Century Gothic"/>
              <a:ea typeface="Century Gothic"/>
              <a:cs typeface="Century Gothic"/>
              <a:sym typeface="Century Gothic"/>
            </a:endParaRPr>
          </a:p>
          <a:p>
            <a:pPr indent="0" lvl="0" marL="0" rtl="0" algn="l">
              <a:spcBef>
                <a:spcPts val="0"/>
              </a:spcBef>
              <a:spcAft>
                <a:spcPts val="0"/>
              </a:spcAft>
              <a:buNone/>
            </a:pPr>
            <a:r>
              <a:t/>
            </a:r>
            <a:endParaRPr sz="1500">
              <a:latin typeface="Century Gothic"/>
              <a:ea typeface="Century Gothic"/>
              <a:cs typeface="Century Gothic"/>
              <a:sym typeface="Century Gothic"/>
            </a:endParaRPr>
          </a:p>
          <a:p>
            <a:pPr indent="0" lvl="0" marL="0" rtl="0" algn="l">
              <a:spcBef>
                <a:spcPts val="0"/>
              </a:spcBef>
              <a:spcAft>
                <a:spcPts val="0"/>
              </a:spcAft>
              <a:buNone/>
            </a:pPr>
            <a:r>
              <a:rPr lang="en" sz="1500">
                <a:latin typeface="Century Gothic"/>
                <a:ea typeface="Century Gothic"/>
                <a:cs typeface="Century Gothic"/>
                <a:sym typeface="Century Gothic"/>
              </a:rPr>
              <a:t>Pre-Purchase → 2 weeks before event/payment deadline</a:t>
            </a:r>
            <a:endParaRPr sz="1500">
              <a:latin typeface="Century Gothic"/>
              <a:ea typeface="Century Gothic"/>
              <a:cs typeface="Century Gothic"/>
              <a:sym typeface="Century Gothic"/>
            </a:endParaRPr>
          </a:p>
          <a:p>
            <a:pPr indent="0" lvl="0" marL="0" rtl="0" algn="l">
              <a:spcBef>
                <a:spcPts val="0"/>
              </a:spcBef>
              <a:spcAft>
                <a:spcPts val="0"/>
              </a:spcAft>
              <a:buNone/>
            </a:pPr>
            <a:r>
              <a:t/>
            </a:r>
            <a:endParaRPr sz="1500">
              <a:latin typeface="Century Gothic"/>
              <a:ea typeface="Century Gothic"/>
              <a:cs typeface="Century Gothic"/>
              <a:sym typeface="Century Gothic"/>
            </a:endParaRPr>
          </a:p>
          <a:p>
            <a:pPr indent="0" lvl="0" marL="0" rtl="0" algn="l">
              <a:spcBef>
                <a:spcPts val="0"/>
              </a:spcBef>
              <a:spcAft>
                <a:spcPts val="0"/>
              </a:spcAft>
              <a:buNone/>
            </a:pPr>
            <a:r>
              <a:rPr lang="en" sz="1500">
                <a:latin typeface="Century Gothic"/>
                <a:ea typeface="Century Gothic"/>
                <a:cs typeface="Century Gothic"/>
                <a:sym typeface="Century Gothic"/>
              </a:rPr>
              <a:t>Post-Purchase → 4 weeks after event</a:t>
            </a:r>
            <a:endParaRPr sz="1500">
              <a:latin typeface="Century Gothic"/>
              <a:ea typeface="Century Gothic"/>
              <a:cs typeface="Century Gothic"/>
              <a:sym typeface="Century Gothic"/>
            </a:endParaRPr>
          </a:p>
          <a:p>
            <a:pPr indent="0" lvl="0" marL="0" rtl="0" algn="l">
              <a:spcBef>
                <a:spcPts val="0"/>
              </a:spcBef>
              <a:spcAft>
                <a:spcPts val="0"/>
              </a:spcAft>
              <a:buNone/>
            </a:pPr>
            <a:r>
              <a:t/>
            </a:r>
            <a:endParaRPr sz="1500">
              <a:latin typeface="Century Gothic"/>
              <a:ea typeface="Century Gothic"/>
              <a:cs typeface="Century Gothic"/>
              <a:sym typeface="Century Gothic"/>
            </a:endParaRPr>
          </a:p>
          <a:p>
            <a:pPr indent="0" lvl="0" marL="0" rtl="0" algn="l">
              <a:spcBef>
                <a:spcPts val="0"/>
              </a:spcBef>
              <a:spcAft>
                <a:spcPts val="0"/>
              </a:spcAft>
              <a:buNone/>
            </a:pPr>
            <a:r>
              <a:t/>
            </a:r>
            <a:endParaRPr sz="1500">
              <a:latin typeface="Century Gothic"/>
              <a:ea typeface="Century Gothic"/>
              <a:cs typeface="Century Gothic"/>
              <a:sym typeface="Century Gothic"/>
            </a:endParaRPr>
          </a:p>
          <a:p>
            <a:pPr indent="0" lvl="0" marL="0" rtl="0" algn="ctr">
              <a:spcBef>
                <a:spcPts val="0"/>
              </a:spcBef>
              <a:spcAft>
                <a:spcPts val="0"/>
              </a:spcAft>
              <a:buNone/>
            </a:pPr>
            <a:r>
              <a:t/>
            </a:r>
            <a:endParaRPr sz="1500">
              <a:latin typeface="Century Gothic"/>
              <a:ea typeface="Century Gothic"/>
              <a:cs typeface="Century Gothic"/>
              <a:sym typeface="Century Gothic"/>
            </a:endParaRPr>
          </a:p>
        </p:txBody>
      </p:sp>
      <p:sp>
        <p:nvSpPr>
          <p:cNvPr id="575" name="Google Shape;575;p59"/>
          <p:cNvSpPr txBox="1"/>
          <p:nvPr>
            <p:ph idx="6" type="subTitle"/>
          </p:nvPr>
        </p:nvSpPr>
        <p:spPr>
          <a:xfrm>
            <a:off x="5505475" y="952500"/>
            <a:ext cx="3369000" cy="3781200"/>
          </a:xfrm>
          <a:prstGeom prst="rect">
            <a:avLst/>
          </a:prstGeom>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50000"/>
              </a:lnSpc>
              <a:spcBef>
                <a:spcPts val="0"/>
              </a:spcBef>
              <a:spcAft>
                <a:spcPts val="0"/>
              </a:spcAft>
              <a:buNone/>
            </a:pPr>
            <a:r>
              <a:rPr b="1" lang="en" sz="1700" u="sng">
                <a:latin typeface="Century Gothic"/>
                <a:ea typeface="Century Gothic"/>
                <a:cs typeface="Century Gothic"/>
                <a:sym typeface="Century Gothic"/>
              </a:rPr>
              <a:t>Required Documentation</a:t>
            </a:r>
            <a:endParaRPr b="1" sz="1700" u="sng">
              <a:latin typeface="Century Gothic"/>
              <a:ea typeface="Century Gothic"/>
              <a:cs typeface="Century Gothic"/>
              <a:sym typeface="Century Gothic"/>
            </a:endParaRPr>
          </a:p>
          <a:p>
            <a:pPr indent="0" lvl="0" marL="0" rtl="0" algn="l">
              <a:spcBef>
                <a:spcPts val="0"/>
              </a:spcBef>
              <a:spcAft>
                <a:spcPts val="0"/>
              </a:spcAft>
              <a:buNone/>
            </a:pPr>
            <a:r>
              <a:rPr lang="en" sz="1500">
                <a:latin typeface="Century Gothic"/>
                <a:ea typeface="Century Gothic"/>
                <a:cs typeface="Century Gothic"/>
                <a:sym typeface="Century Gothic"/>
              </a:rPr>
              <a:t>Initial submission:</a:t>
            </a:r>
            <a:endParaRPr sz="1500">
              <a:latin typeface="Century Gothic"/>
              <a:ea typeface="Century Gothic"/>
              <a:cs typeface="Century Gothic"/>
              <a:sym typeface="Century Gothic"/>
            </a:endParaRPr>
          </a:p>
          <a:p>
            <a:pPr indent="-311150" lvl="0" marL="457200" rtl="0" algn="l">
              <a:spcBef>
                <a:spcPts val="0"/>
              </a:spcBef>
              <a:spcAft>
                <a:spcPts val="0"/>
              </a:spcAft>
              <a:buSzPts val="1300"/>
              <a:buFont typeface="Century Gothic"/>
              <a:buChar char="➢"/>
            </a:pPr>
            <a:r>
              <a:rPr lang="en" sz="1300">
                <a:latin typeface="Century Gothic"/>
                <a:ea typeface="Century Gothic"/>
                <a:cs typeface="Century Gothic"/>
                <a:sym typeface="Century Gothic"/>
              </a:rPr>
              <a:t>SOLID Roster must</a:t>
            </a:r>
            <a:endParaRPr sz="1300">
              <a:latin typeface="Century Gothic"/>
              <a:ea typeface="Century Gothic"/>
              <a:cs typeface="Century Gothic"/>
              <a:sym typeface="Century Gothic"/>
            </a:endParaRPr>
          </a:p>
          <a:p>
            <a:pPr indent="-311150" lvl="1" marL="914400" rtl="0" algn="l">
              <a:spcBef>
                <a:spcPts val="0"/>
              </a:spcBef>
              <a:spcAft>
                <a:spcPts val="0"/>
              </a:spcAft>
              <a:buSzPts val="1300"/>
              <a:buFont typeface="Century Gothic"/>
              <a:buChar char="○"/>
            </a:pPr>
            <a:r>
              <a:rPr lang="en" sz="1300">
                <a:latin typeface="Century Gothic"/>
                <a:ea typeface="Century Gothic"/>
                <a:cs typeface="Century Gothic"/>
                <a:sym typeface="Century Gothic"/>
              </a:rPr>
              <a:t>Be up to date (FY 26-27)</a:t>
            </a:r>
            <a:endParaRPr sz="1300">
              <a:latin typeface="Century Gothic"/>
              <a:ea typeface="Century Gothic"/>
              <a:cs typeface="Century Gothic"/>
              <a:sym typeface="Century Gothic"/>
            </a:endParaRPr>
          </a:p>
          <a:p>
            <a:pPr indent="-311150" lvl="0" marL="457200" rtl="0" algn="l">
              <a:spcBef>
                <a:spcPts val="0"/>
              </a:spcBef>
              <a:spcAft>
                <a:spcPts val="0"/>
              </a:spcAft>
              <a:buSzPts val="1300"/>
              <a:buFont typeface="Century Gothic"/>
              <a:buChar char="➢"/>
            </a:pPr>
            <a:r>
              <a:rPr lang="en" sz="1300">
                <a:latin typeface="Century Gothic"/>
                <a:ea typeface="Century Gothic"/>
                <a:cs typeface="Century Gothic"/>
                <a:sym typeface="Century Gothic"/>
              </a:rPr>
              <a:t>Proof of event (if related to event)</a:t>
            </a:r>
            <a:endParaRPr sz="1300">
              <a:latin typeface="Century Gothic"/>
              <a:ea typeface="Century Gothic"/>
              <a:cs typeface="Century Gothic"/>
              <a:sym typeface="Century Gothic"/>
            </a:endParaRPr>
          </a:p>
          <a:p>
            <a:pPr indent="-311150" lvl="1" marL="914400" rtl="0" algn="l">
              <a:spcBef>
                <a:spcPts val="0"/>
              </a:spcBef>
              <a:spcAft>
                <a:spcPts val="0"/>
              </a:spcAft>
              <a:buSzPts val="1300"/>
              <a:buFont typeface="Century Gothic"/>
              <a:buChar char="○"/>
            </a:pPr>
            <a:r>
              <a:rPr lang="en" sz="1300">
                <a:latin typeface="Century Gothic"/>
                <a:ea typeface="Century Gothic"/>
                <a:cs typeface="Century Gothic"/>
                <a:sym typeface="Century Gothic"/>
              </a:rPr>
              <a:t>If hosting, link UConntact page</a:t>
            </a:r>
            <a:endParaRPr sz="1300">
              <a:latin typeface="Century Gothic"/>
              <a:ea typeface="Century Gothic"/>
              <a:cs typeface="Century Gothic"/>
              <a:sym typeface="Century Gothic"/>
            </a:endParaRPr>
          </a:p>
          <a:p>
            <a:pPr indent="-311150" lvl="0" marL="457200" rtl="0" algn="l">
              <a:spcBef>
                <a:spcPts val="0"/>
              </a:spcBef>
              <a:spcAft>
                <a:spcPts val="0"/>
              </a:spcAft>
              <a:buSzPts val="1300"/>
              <a:buFont typeface="Century Gothic"/>
              <a:buChar char="➢"/>
            </a:pPr>
            <a:r>
              <a:rPr lang="en" sz="1300">
                <a:latin typeface="Century Gothic"/>
                <a:ea typeface="Century Gothic"/>
                <a:cs typeface="Century Gothic"/>
                <a:sym typeface="Century Gothic"/>
              </a:rPr>
              <a:t>Price quote</a:t>
            </a:r>
            <a:r>
              <a:rPr lang="en" sz="1300">
                <a:latin typeface="Century Gothic"/>
                <a:ea typeface="Century Gothic"/>
                <a:cs typeface="Century Gothic"/>
                <a:sym typeface="Century Gothic"/>
              </a:rPr>
              <a:t> must</a:t>
            </a:r>
            <a:endParaRPr sz="1300">
              <a:latin typeface="Century Gothic"/>
              <a:ea typeface="Century Gothic"/>
              <a:cs typeface="Century Gothic"/>
              <a:sym typeface="Century Gothic"/>
            </a:endParaRPr>
          </a:p>
          <a:p>
            <a:pPr indent="-311150" lvl="1" marL="914400" rtl="0" algn="l">
              <a:spcBef>
                <a:spcPts val="0"/>
              </a:spcBef>
              <a:spcAft>
                <a:spcPts val="0"/>
              </a:spcAft>
              <a:buSzPts val="1300"/>
              <a:buFont typeface="Century Gothic"/>
              <a:buChar char="○"/>
            </a:pPr>
            <a:r>
              <a:rPr lang="en" sz="1300">
                <a:latin typeface="Century Gothic"/>
                <a:ea typeface="Century Gothic"/>
                <a:cs typeface="Century Gothic"/>
                <a:sym typeface="Century Gothic"/>
              </a:rPr>
              <a:t>Come directly from the vendor (DATTCO recommended)</a:t>
            </a:r>
            <a:endParaRPr sz="1300">
              <a:latin typeface="Century Gothic"/>
              <a:ea typeface="Century Gothic"/>
              <a:cs typeface="Century Gothic"/>
              <a:sym typeface="Century Gothic"/>
            </a:endParaRPr>
          </a:p>
          <a:p>
            <a:pPr indent="-311150" lvl="0" marL="457200" rtl="0" algn="l">
              <a:spcBef>
                <a:spcPts val="0"/>
              </a:spcBef>
              <a:spcAft>
                <a:spcPts val="0"/>
              </a:spcAft>
              <a:buSzPts val="1300"/>
              <a:buFont typeface="Century Gothic"/>
              <a:buChar char="➢"/>
            </a:pPr>
            <a:r>
              <a:rPr lang="en" sz="1300">
                <a:latin typeface="Century Gothic"/>
                <a:ea typeface="Century Gothic"/>
                <a:cs typeface="Century Gothic"/>
                <a:sym typeface="Century Gothic"/>
              </a:rPr>
              <a:t>Linked OCAA Form must</a:t>
            </a:r>
            <a:endParaRPr sz="1300">
              <a:latin typeface="Century Gothic"/>
              <a:ea typeface="Century Gothic"/>
              <a:cs typeface="Century Gothic"/>
              <a:sym typeface="Century Gothic"/>
            </a:endParaRPr>
          </a:p>
          <a:p>
            <a:pPr indent="-311150" lvl="1" marL="914400" rtl="0" algn="l">
              <a:spcBef>
                <a:spcPts val="0"/>
              </a:spcBef>
              <a:spcAft>
                <a:spcPts val="0"/>
              </a:spcAft>
              <a:buSzPts val="1300"/>
              <a:buFont typeface="Century Gothic"/>
              <a:buChar char="○"/>
            </a:pPr>
            <a:r>
              <a:rPr lang="en" sz="1300">
                <a:latin typeface="Century Gothic"/>
                <a:ea typeface="Century Gothic"/>
                <a:cs typeface="Century Gothic"/>
                <a:sym typeface="Century Gothic"/>
              </a:rPr>
              <a:t>Align with the event in which funding has been requested for</a:t>
            </a:r>
            <a:endParaRPr sz="1300">
              <a:latin typeface="Century Gothic"/>
              <a:ea typeface="Century Gothic"/>
              <a:cs typeface="Century Gothic"/>
              <a:sym typeface="Century Gothic"/>
            </a:endParaRPr>
          </a:p>
          <a:p>
            <a:pPr indent="0" lvl="0" marL="0" rtl="0" algn="l">
              <a:spcBef>
                <a:spcPts val="0"/>
              </a:spcBef>
              <a:spcAft>
                <a:spcPts val="0"/>
              </a:spcAft>
              <a:buNone/>
            </a:pPr>
            <a:r>
              <a:t/>
            </a:r>
            <a:endParaRPr sz="1500">
              <a:latin typeface="Century Gothic"/>
              <a:ea typeface="Century Gothic"/>
              <a:cs typeface="Century Gothic"/>
              <a:sym typeface="Century Gothic"/>
            </a:endParaRPr>
          </a:p>
          <a:p>
            <a:pPr indent="0" lvl="0" marL="0" rtl="0" algn="ctr">
              <a:spcBef>
                <a:spcPts val="0"/>
              </a:spcBef>
              <a:spcAft>
                <a:spcPts val="0"/>
              </a:spcAft>
              <a:buNone/>
            </a:pPr>
            <a:r>
              <a:t/>
            </a:r>
            <a:endParaRPr sz="1500">
              <a:latin typeface="Century Gothic"/>
              <a:ea typeface="Century Gothic"/>
              <a:cs typeface="Century Gothic"/>
              <a:sym typeface="Century Gothic"/>
            </a:endParaRPr>
          </a:p>
        </p:txBody>
      </p:sp>
      <p:sp>
        <p:nvSpPr>
          <p:cNvPr id="576" name="Google Shape;576;p59"/>
          <p:cNvSpPr txBox="1"/>
          <p:nvPr/>
        </p:nvSpPr>
        <p:spPr>
          <a:xfrm>
            <a:off x="237225" y="3302500"/>
            <a:ext cx="4852500" cy="13776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sz="1700" u="sng">
                <a:solidFill>
                  <a:schemeClr val="dk1"/>
                </a:solidFill>
                <a:latin typeface="Century Gothic"/>
                <a:ea typeface="Century Gothic"/>
                <a:cs typeface="Century Gothic"/>
                <a:sym typeface="Century Gothic"/>
              </a:rPr>
              <a:t>Specific Policies</a:t>
            </a:r>
            <a:endParaRPr b="1" sz="1700" u="sng">
              <a:solidFill>
                <a:schemeClr val="dk1"/>
              </a:solidFill>
              <a:latin typeface="Century Gothic"/>
              <a:ea typeface="Century Gothic"/>
              <a:cs typeface="Century Gothic"/>
              <a:sym typeface="Century Gothic"/>
            </a:endParaRPr>
          </a:p>
          <a:p>
            <a:pPr indent="-311150" lvl="0" marL="457200" rtl="0" algn="l">
              <a:lnSpc>
                <a:spcPct val="150000"/>
              </a:lnSpc>
              <a:spcBef>
                <a:spcPts val="0"/>
              </a:spcBef>
              <a:spcAft>
                <a:spcPts val="0"/>
              </a:spcAft>
              <a:buClr>
                <a:schemeClr val="dk1"/>
              </a:buClr>
              <a:buSzPts val="1300"/>
              <a:buFont typeface="Century Gothic"/>
              <a:buChar char="➢"/>
            </a:pPr>
            <a:r>
              <a:rPr lang="en" sz="1300">
                <a:solidFill>
                  <a:schemeClr val="dk1"/>
                </a:solidFill>
                <a:latin typeface="Century Gothic"/>
                <a:ea typeface="Century Gothic"/>
                <a:cs typeface="Century Gothic"/>
                <a:sym typeface="Century Gothic"/>
              </a:rPr>
              <a:t>Does not fall into</a:t>
            </a:r>
            <a:r>
              <a:rPr lang="en" sz="1300">
                <a:solidFill>
                  <a:schemeClr val="dk1"/>
                </a:solidFill>
                <a:latin typeface="Century Gothic"/>
                <a:ea typeface="Century Gothic"/>
                <a:cs typeface="Century Gothic"/>
                <a:sym typeface="Century Gothic"/>
              </a:rPr>
              <a:t> </a:t>
            </a:r>
            <a:r>
              <a:rPr lang="en" sz="1300">
                <a:solidFill>
                  <a:schemeClr val="dk1"/>
                </a:solidFill>
                <a:latin typeface="Century Gothic"/>
                <a:ea typeface="Century Gothic"/>
                <a:cs typeface="Century Gothic"/>
                <a:sym typeface="Century Gothic"/>
              </a:rPr>
              <a:t>$9,999.99 travel cap</a:t>
            </a:r>
            <a:endParaRPr sz="1300">
              <a:solidFill>
                <a:schemeClr val="dk1"/>
              </a:solidFill>
              <a:latin typeface="Century Gothic"/>
              <a:ea typeface="Century Gothic"/>
              <a:cs typeface="Century Gothic"/>
              <a:sym typeface="Century Gothic"/>
            </a:endParaRPr>
          </a:p>
          <a:p>
            <a:pPr indent="-311150" lvl="0" marL="457200" rtl="0" algn="l">
              <a:lnSpc>
                <a:spcPct val="150000"/>
              </a:lnSpc>
              <a:spcBef>
                <a:spcPts val="0"/>
              </a:spcBef>
              <a:spcAft>
                <a:spcPts val="0"/>
              </a:spcAft>
              <a:buClr>
                <a:schemeClr val="dk1"/>
              </a:buClr>
              <a:buSzPts val="1300"/>
              <a:buFont typeface="Century Gothic"/>
              <a:buChar char="➢"/>
            </a:pPr>
            <a:r>
              <a:rPr lang="en" sz="1300">
                <a:solidFill>
                  <a:schemeClr val="dk1"/>
                </a:solidFill>
                <a:latin typeface="Century Gothic"/>
                <a:ea typeface="Century Gothic"/>
                <a:cs typeface="Century Gothic"/>
                <a:sym typeface="Century Gothic"/>
              </a:rPr>
              <a:t>Up to 6 attendees for conferences, and 16 attendees for competitions/tournaments</a:t>
            </a:r>
            <a:endParaRPr sz="1300">
              <a:solidFill>
                <a:schemeClr val="dk1"/>
              </a:solidFill>
              <a:latin typeface="Century Gothic"/>
              <a:ea typeface="Century Gothic"/>
              <a:cs typeface="Century Gothic"/>
              <a:sym typeface="Century Gothic"/>
            </a:endParaRPr>
          </a:p>
        </p:txBody>
      </p:sp>
      <p:sp>
        <p:nvSpPr>
          <p:cNvPr id="577" name="Google Shape;577;p59"/>
          <p:cNvSpPr txBox="1"/>
          <p:nvPr/>
        </p:nvSpPr>
        <p:spPr>
          <a:xfrm>
            <a:off x="161750" y="76800"/>
            <a:ext cx="30000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1"/>
                </a:solidFill>
                <a:latin typeface="Century Gothic"/>
                <a:ea typeface="Century Gothic"/>
                <a:cs typeface="Century Gothic"/>
                <a:sym typeface="Century Gothic"/>
              </a:rPr>
              <a:t>Tier-II Funding Town Hall May 2026</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60"/>
          <p:cNvSpPr txBox="1"/>
          <p:nvPr>
            <p:ph idx="13" type="subTitle"/>
          </p:nvPr>
        </p:nvSpPr>
        <p:spPr>
          <a:xfrm>
            <a:off x="361975" y="539900"/>
            <a:ext cx="8367600" cy="3078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rPr b="1" lang="en">
                <a:latin typeface="Century Gothic"/>
                <a:ea typeface="Century Gothic"/>
                <a:cs typeface="Century Gothic"/>
                <a:sym typeface="Century Gothic"/>
              </a:rPr>
              <a:t>III.    Catering</a:t>
            </a:r>
            <a:endParaRPr b="1">
              <a:latin typeface="Century Gothic"/>
              <a:ea typeface="Century Gothic"/>
              <a:cs typeface="Century Gothic"/>
              <a:sym typeface="Century Gothic"/>
            </a:endParaRPr>
          </a:p>
        </p:txBody>
      </p:sp>
      <p:sp>
        <p:nvSpPr>
          <p:cNvPr id="583" name="Google Shape;583;p60"/>
          <p:cNvSpPr txBox="1"/>
          <p:nvPr>
            <p:ph idx="6" type="subTitle"/>
          </p:nvPr>
        </p:nvSpPr>
        <p:spPr>
          <a:xfrm>
            <a:off x="237225" y="936750"/>
            <a:ext cx="4852500" cy="1977900"/>
          </a:xfrm>
          <a:prstGeom prst="rect">
            <a:avLst/>
          </a:prstGeom>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50000"/>
              </a:lnSpc>
              <a:spcBef>
                <a:spcPts val="0"/>
              </a:spcBef>
              <a:spcAft>
                <a:spcPts val="0"/>
              </a:spcAft>
              <a:buNone/>
            </a:pPr>
            <a:r>
              <a:rPr b="1" lang="en" sz="1700" u="sng">
                <a:latin typeface="Century Gothic"/>
                <a:ea typeface="Century Gothic"/>
                <a:cs typeface="Century Gothic"/>
                <a:sym typeface="Century Gothic"/>
              </a:rPr>
              <a:t>Deadlines</a:t>
            </a:r>
            <a:endParaRPr b="1" sz="1700" u="sng">
              <a:latin typeface="Century Gothic"/>
              <a:ea typeface="Century Gothic"/>
              <a:cs typeface="Century Gothic"/>
              <a:sym typeface="Century Gothic"/>
            </a:endParaRPr>
          </a:p>
          <a:p>
            <a:pPr indent="0" lvl="0" marL="0" rtl="0" algn="l">
              <a:spcBef>
                <a:spcPts val="0"/>
              </a:spcBef>
              <a:spcAft>
                <a:spcPts val="0"/>
              </a:spcAft>
              <a:buNone/>
            </a:pPr>
            <a:r>
              <a:rPr lang="en" sz="1500">
                <a:latin typeface="Century Gothic"/>
                <a:ea typeface="Century Gothic"/>
                <a:cs typeface="Century Gothic"/>
                <a:sym typeface="Century Gothic"/>
              </a:rPr>
              <a:t>Initial submission → 6 weeks before event/payment deadline (whichever comes first)</a:t>
            </a:r>
            <a:endParaRPr sz="1500">
              <a:latin typeface="Century Gothic"/>
              <a:ea typeface="Century Gothic"/>
              <a:cs typeface="Century Gothic"/>
              <a:sym typeface="Century Gothic"/>
            </a:endParaRPr>
          </a:p>
          <a:p>
            <a:pPr indent="0" lvl="0" marL="0" rtl="0" algn="l">
              <a:spcBef>
                <a:spcPts val="0"/>
              </a:spcBef>
              <a:spcAft>
                <a:spcPts val="0"/>
              </a:spcAft>
              <a:buNone/>
            </a:pPr>
            <a:r>
              <a:t/>
            </a:r>
            <a:endParaRPr sz="1500">
              <a:latin typeface="Century Gothic"/>
              <a:ea typeface="Century Gothic"/>
              <a:cs typeface="Century Gothic"/>
              <a:sym typeface="Century Gothic"/>
            </a:endParaRPr>
          </a:p>
          <a:p>
            <a:pPr indent="0" lvl="0" marL="0" rtl="0" algn="l">
              <a:spcBef>
                <a:spcPts val="0"/>
              </a:spcBef>
              <a:spcAft>
                <a:spcPts val="0"/>
              </a:spcAft>
              <a:buNone/>
            </a:pPr>
            <a:r>
              <a:rPr lang="en" sz="1500">
                <a:latin typeface="Century Gothic"/>
                <a:ea typeface="Century Gothic"/>
                <a:cs typeface="Century Gothic"/>
                <a:sym typeface="Century Gothic"/>
              </a:rPr>
              <a:t>Pre-Purchase → 2 weeks before event/payment deadline</a:t>
            </a:r>
            <a:endParaRPr sz="1500">
              <a:latin typeface="Century Gothic"/>
              <a:ea typeface="Century Gothic"/>
              <a:cs typeface="Century Gothic"/>
              <a:sym typeface="Century Gothic"/>
            </a:endParaRPr>
          </a:p>
          <a:p>
            <a:pPr indent="0" lvl="0" marL="0" rtl="0" algn="l">
              <a:spcBef>
                <a:spcPts val="0"/>
              </a:spcBef>
              <a:spcAft>
                <a:spcPts val="0"/>
              </a:spcAft>
              <a:buNone/>
            </a:pPr>
            <a:r>
              <a:t/>
            </a:r>
            <a:endParaRPr sz="1500">
              <a:latin typeface="Century Gothic"/>
              <a:ea typeface="Century Gothic"/>
              <a:cs typeface="Century Gothic"/>
              <a:sym typeface="Century Gothic"/>
            </a:endParaRPr>
          </a:p>
          <a:p>
            <a:pPr indent="0" lvl="0" marL="0" rtl="0" algn="l">
              <a:spcBef>
                <a:spcPts val="0"/>
              </a:spcBef>
              <a:spcAft>
                <a:spcPts val="0"/>
              </a:spcAft>
              <a:buNone/>
            </a:pPr>
            <a:r>
              <a:rPr lang="en" sz="1500">
                <a:latin typeface="Century Gothic"/>
                <a:ea typeface="Century Gothic"/>
                <a:cs typeface="Century Gothic"/>
                <a:sym typeface="Century Gothic"/>
              </a:rPr>
              <a:t>Post-Purchase → 4 weeks after event</a:t>
            </a:r>
            <a:endParaRPr sz="1500">
              <a:latin typeface="Century Gothic"/>
              <a:ea typeface="Century Gothic"/>
              <a:cs typeface="Century Gothic"/>
              <a:sym typeface="Century Gothic"/>
            </a:endParaRPr>
          </a:p>
          <a:p>
            <a:pPr indent="0" lvl="0" marL="0" rtl="0" algn="l">
              <a:spcBef>
                <a:spcPts val="0"/>
              </a:spcBef>
              <a:spcAft>
                <a:spcPts val="0"/>
              </a:spcAft>
              <a:buNone/>
            </a:pPr>
            <a:r>
              <a:t/>
            </a:r>
            <a:endParaRPr sz="1500">
              <a:latin typeface="Century Gothic"/>
              <a:ea typeface="Century Gothic"/>
              <a:cs typeface="Century Gothic"/>
              <a:sym typeface="Century Gothic"/>
            </a:endParaRPr>
          </a:p>
          <a:p>
            <a:pPr indent="0" lvl="0" marL="0" rtl="0" algn="l">
              <a:spcBef>
                <a:spcPts val="0"/>
              </a:spcBef>
              <a:spcAft>
                <a:spcPts val="0"/>
              </a:spcAft>
              <a:buNone/>
            </a:pPr>
            <a:r>
              <a:t/>
            </a:r>
            <a:endParaRPr sz="1500">
              <a:latin typeface="Century Gothic"/>
              <a:ea typeface="Century Gothic"/>
              <a:cs typeface="Century Gothic"/>
              <a:sym typeface="Century Gothic"/>
            </a:endParaRPr>
          </a:p>
          <a:p>
            <a:pPr indent="0" lvl="0" marL="0" rtl="0" algn="ctr">
              <a:spcBef>
                <a:spcPts val="0"/>
              </a:spcBef>
              <a:spcAft>
                <a:spcPts val="0"/>
              </a:spcAft>
              <a:buNone/>
            </a:pPr>
            <a:r>
              <a:t/>
            </a:r>
            <a:endParaRPr sz="1500">
              <a:latin typeface="Century Gothic"/>
              <a:ea typeface="Century Gothic"/>
              <a:cs typeface="Century Gothic"/>
              <a:sym typeface="Century Gothic"/>
            </a:endParaRPr>
          </a:p>
        </p:txBody>
      </p:sp>
      <p:sp>
        <p:nvSpPr>
          <p:cNvPr id="584" name="Google Shape;584;p60"/>
          <p:cNvSpPr txBox="1"/>
          <p:nvPr>
            <p:ph idx="6" type="subTitle"/>
          </p:nvPr>
        </p:nvSpPr>
        <p:spPr>
          <a:xfrm>
            <a:off x="5505475" y="1296125"/>
            <a:ext cx="3369000" cy="2769000"/>
          </a:xfrm>
          <a:prstGeom prst="rect">
            <a:avLst/>
          </a:prstGeom>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50000"/>
              </a:lnSpc>
              <a:spcBef>
                <a:spcPts val="0"/>
              </a:spcBef>
              <a:spcAft>
                <a:spcPts val="0"/>
              </a:spcAft>
              <a:buNone/>
            </a:pPr>
            <a:r>
              <a:rPr b="1" lang="en" sz="1700" u="sng">
                <a:latin typeface="Century Gothic"/>
                <a:ea typeface="Century Gothic"/>
                <a:cs typeface="Century Gothic"/>
                <a:sym typeface="Century Gothic"/>
              </a:rPr>
              <a:t>Required Documentation</a:t>
            </a:r>
            <a:endParaRPr b="1" sz="1700" u="sng">
              <a:latin typeface="Century Gothic"/>
              <a:ea typeface="Century Gothic"/>
              <a:cs typeface="Century Gothic"/>
              <a:sym typeface="Century Gothic"/>
            </a:endParaRPr>
          </a:p>
          <a:p>
            <a:pPr indent="0" lvl="0" marL="0" rtl="0" algn="l">
              <a:spcBef>
                <a:spcPts val="0"/>
              </a:spcBef>
              <a:spcAft>
                <a:spcPts val="0"/>
              </a:spcAft>
              <a:buNone/>
            </a:pPr>
            <a:r>
              <a:rPr lang="en" sz="1500">
                <a:latin typeface="Century Gothic"/>
                <a:ea typeface="Century Gothic"/>
                <a:cs typeface="Century Gothic"/>
                <a:sym typeface="Century Gothic"/>
              </a:rPr>
              <a:t>Initial submission:</a:t>
            </a:r>
            <a:endParaRPr sz="1500">
              <a:latin typeface="Century Gothic"/>
              <a:ea typeface="Century Gothic"/>
              <a:cs typeface="Century Gothic"/>
              <a:sym typeface="Century Gothic"/>
            </a:endParaRPr>
          </a:p>
          <a:p>
            <a:pPr indent="-311150" lvl="0" marL="457200" rtl="0" algn="l">
              <a:spcBef>
                <a:spcPts val="0"/>
              </a:spcBef>
              <a:spcAft>
                <a:spcPts val="0"/>
              </a:spcAft>
              <a:buSzPts val="1300"/>
              <a:buFont typeface="Century Gothic"/>
              <a:buChar char="➢"/>
            </a:pPr>
            <a:r>
              <a:rPr lang="en" sz="1300">
                <a:latin typeface="Century Gothic"/>
                <a:ea typeface="Century Gothic"/>
                <a:cs typeface="Century Gothic"/>
                <a:sym typeface="Century Gothic"/>
              </a:rPr>
              <a:t>SOLID Roster must</a:t>
            </a:r>
            <a:endParaRPr sz="1300">
              <a:latin typeface="Century Gothic"/>
              <a:ea typeface="Century Gothic"/>
              <a:cs typeface="Century Gothic"/>
              <a:sym typeface="Century Gothic"/>
            </a:endParaRPr>
          </a:p>
          <a:p>
            <a:pPr indent="-311150" lvl="1" marL="914400" rtl="0" algn="l">
              <a:spcBef>
                <a:spcPts val="0"/>
              </a:spcBef>
              <a:spcAft>
                <a:spcPts val="0"/>
              </a:spcAft>
              <a:buSzPts val="1300"/>
              <a:buFont typeface="Century Gothic"/>
              <a:buChar char="○"/>
            </a:pPr>
            <a:r>
              <a:rPr lang="en" sz="1300">
                <a:latin typeface="Century Gothic"/>
                <a:ea typeface="Century Gothic"/>
                <a:cs typeface="Century Gothic"/>
                <a:sym typeface="Century Gothic"/>
              </a:rPr>
              <a:t>Be up to date (FY 26-27)</a:t>
            </a:r>
            <a:endParaRPr sz="1300">
              <a:latin typeface="Century Gothic"/>
              <a:ea typeface="Century Gothic"/>
              <a:cs typeface="Century Gothic"/>
              <a:sym typeface="Century Gothic"/>
            </a:endParaRPr>
          </a:p>
          <a:p>
            <a:pPr indent="-311150" lvl="0" marL="457200" rtl="0" algn="l">
              <a:spcBef>
                <a:spcPts val="0"/>
              </a:spcBef>
              <a:spcAft>
                <a:spcPts val="0"/>
              </a:spcAft>
              <a:buSzPts val="1300"/>
              <a:buFont typeface="Century Gothic"/>
              <a:buChar char="➢"/>
            </a:pPr>
            <a:r>
              <a:rPr lang="en" sz="1300">
                <a:latin typeface="Century Gothic"/>
                <a:ea typeface="Century Gothic"/>
                <a:cs typeface="Century Gothic"/>
                <a:sym typeface="Century Gothic"/>
              </a:rPr>
              <a:t>Proof of Event (must relate to event)</a:t>
            </a:r>
            <a:endParaRPr sz="1300">
              <a:latin typeface="Century Gothic"/>
              <a:ea typeface="Century Gothic"/>
              <a:cs typeface="Century Gothic"/>
              <a:sym typeface="Century Gothic"/>
            </a:endParaRPr>
          </a:p>
          <a:p>
            <a:pPr indent="-311150" lvl="0" marL="457200" rtl="0" algn="l">
              <a:spcBef>
                <a:spcPts val="0"/>
              </a:spcBef>
              <a:spcAft>
                <a:spcPts val="0"/>
              </a:spcAft>
              <a:buSzPts val="1300"/>
              <a:buFont typeface="Century Gothic"/>
              <a:buChar char="➢"/>
            </a:pPr>
            <a:r>
              <a:rPr lang="en" sz="1300">
                <a:latin typeface="Century Gothic"/>
                <a:ea typeface="Century Gothic"/>
                <a:cs typeface="Century Gothic"/>
                <a:sym typeface="Century Gothic"/>
              </a:rPr>
              <a:t>UConntact page (if hosting)</a:t>
            </a:r>
            <a:endParaRPr sz="1300">
              <a:latin typeface="Century Gothic"/>
              <a:ea typeface="Century Gothic"/>
              <a:cs typeface="Century Gothic"/>
              <a:sym typeface="Century Gothic"/>
            </a:endParaRPr>
          </a:p>
          <a:p>
            <a:pPr indent="-311150" lvl="0" marL="457200" rtl="0" algn="l">
              <a:spcBef>
                <a:spcPts val="0"/>
              </a:spcBef>
              <a:spcAft>
                <a:spcPts val="0"/>
              </a:spcAft>
              <a:buSzPts val="1300"/>
              <a:buFont typeface="Century Gothic"/>
              <a:buChar char="➢"/>
            </a:pPr>
            <a:r>
              <a:rPr lang="en" sz="1300">
                <a:latin typeface="Century Gothic"/>
                <a:ea typeface="Century Gothic"/>
                <a:cs typeface="Century Gothic"/>
                <a:sym typeface="Century Gothic"/>
              </a:rPr>
              <a:t>Right of refusal form (if on-campus)</a:t>
            </a:r>
            <a:endParaRPr sz="1300">
              <a:latin typeface="Century Gothic"/>
              <a:ea typeface="Century Gothic"/>
              <a:cs typeface="Century Gothic"/>
              <a:sym typeface="Century Gothic"/>
            </a:endParaRPr>
          </a:p>
          <a:p>
            <a:pPr indent="0" lvl="0" marL="0" rtl="0" algn="l">
              <a:spcBef>
                <a:spcPts val="0"/>
              </a:spcBef>
              <a:spcAft>
                <a:spcPts val="0"/>
              </a:spcAft>
              <a:buNone/>
            </a:pPr>
            <a:r>
              <a:rPr lang="en" sz="1500">
                <a:latin typeface="Century Gothic"/>
                <a:ea typeface="Century Gothic"/>
                <a:cs typeface="Century Gothic"/>
                <a:sym typeface="Century Gothic"/>
              </a:rPr>
              <a:t>Pre-Purchase:</a:t>
            </a:r>
            <a:endParaRPr sz="1500">
              <a:latin typeface="Century Gothic"/>
              <a:ea typeface="Century Gothic"/>
              <a:cs typeface="Century Gothic"/>
              <a:sym typeface="Century Gothic"/>
            </a:endParaRPr>
          </a:p>
          <a:p>
            <a:pPr indent="-311150" lvl="0" marL="457200" rtl="0" algn="l">
              <a:spcBef>
                <a:spcPts val="0"/>
              </a:spcBef>
              <a:spcAft>
                <a:spcPts val="0"/>
              </a:spcAft>
              <a:buSzPts val="1300"/>
              <a:buFont typeface="Century Gothic"/>
              <a:buChar char="➢"/>
            </a:pPr>
            <a:r>
              <a:rPr lang="en" sz="1300">
                <a:latin typeface="Century Gothic"/>
                <a:ea typeface="Century Gothic"/>
                <a:cs typeface="Century Gothic"/>
                <a:sym typeface="Century Gothic"/>
              </a:rPr>
              <a:t>RSVP List</a:t>
            </a:r>
            <a:endParaRPr sz="1300">
              <a:latin typeface="Century Gothic"/>
              <a:ea typeface="Century Gothic"/>
              <a:cs typeface="Century Gothic"/>
              <a:sym typeface="Century Gothic"/>
            </a:endParaRPr>
          </a:p>
          <a:p>
            <a:pPr indent="0" lvl="0" marL="0" rtl="0" algn="l">
              <a:spcBef>
                <a:spcPts val="0"/>
              </a:spcBef>
              <a:spcAft>
                <a:spcPts val="0"/>
              </a:spcAft>
              <a:buNone/>
            </a:pPr>
            <a:r>
              <a:rPr lang="en" sz="1500">
                <a:latin typeface="Century Gothic"/>
                <a:ea typeface="Century Gothic"/>
                <a:cs typeface="Century Gothic"/>
                <a:sym typeface="Century Gothic"/>
              </a:rPr>
              <a:t>Post-Purchase:</a:t>
            </a:r>
            <a:endParaRPr sz="1500">
              <a:latin typeface="Century Gothic"/>
              <a:ea typeface="Century Gothic"/>
              <a:cs typeface="Century Gothic"/>
              <a:sym typeface="Century Gothic"/>
            </a:endParaRPr>
          </a:p>
          <a:p>
            <a:pPr indent="-311150" lvl="0" marL="457200" rtl="0" algn="l">
              <a:spcBef>
                <a:spcPts val="0"/>
              </a:spcBef>
              <a:spcAft>
                <a:spcPts val="0"/>
              </a:spcAft>
              <a:buSzPts val="1300"/>
              <a:buFont typeface="Century Gothic"/>
              <a:buChar char="➢"/>
            </a:pPr>
            <a:r>
              <a:rPr lang="en" sz="1300">
                <a:latin typeface="Century Gothic"/>
                <a:ea typeface="Century Gothic"/>
                <a:cs typeface="Century Gothic"/>
                <a:sym typeface="Century Gothic"/>
              </a:rPr>
              <a:t>Final attendance list</a:t>
            </a:r>
            <a:endParaRPr sz="1300">
              <a:latin typeface="Century Gothic"/>
              <a:ea typeface="Century Gothic"/>
              <a:cs typeface="Century Gothic"/>
              <a:sym typeface="Century Gothic"/>
            </a:endParaRPr>
          </a:p>
        </p:txBody>
      </p:sp>
      <p:sp>
        <p:nvSpPr>
          <p:cNvPr id="585" name="Google Shape;585;p60"/>
          <p:cNvSpPr txBox="1"/>
          <p:nvPr/>
        </p:nvSpPr>
        <p:spPr>
          <a:xfrm>
            <a:off x="237225" y="3003700"/>
            <a:ext cx="4852500" cy="19779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sz="1700" u="sng">
                <a:solidFill>
                  <a:schemeClr val="dk1"/>
                </a:solidFill>
                <a:latin typeface="Century Gothic"/>
                <a:ea typeface="Century Gothic"/>
                <a:cs typeface="Century Gothic"/>
                <a:sym typeface="Century Gothic"/>
              </a:rPr>
              <a:t>Specific Policies</a:t>
            </a:r>
            <a:endParaRPr b="1" sz="1700" u="sng">
              <a:solidFill>
                <a:schemeClr val="dk1"/>
              </a:solidFill>
              <a:latin typeface="Century Gothic"/>
              <a:ea typeface="Century Gothic"/>
              <a:cs typeface="Century Gothic"/>
              <a:sym typeface="Century Gothic"/>
            </a:endParaRPr>
          </a:p>
          <a:p>
            <a:pPr indent="-311150" lvl="0" marL="457200" rtl="0" algn="l">
              <a:lnSpc>
                <a:spcPct val="150000"/>
              </a:lnSpc>
              <a:spcBef>
                <a:spcPts val="0"/>
              </a:spcBef>
              <a:spcAft>
                <a:spcPts val="0"/>
              </a:spcAft>
              <a:buClr>
                <a:schemeClr val="dk1"/>
              </a:buClr>
              <a:buSzPts val="1300"/>
              <a:buFont typeface="Century Gothic"/>
              <a:buChar char="➢"/>
            </a:pPr>
            <a:r>
              <a:rPr lang="en" sz="1300">
                <a:solidFill>
                  <a:schemeClr val="dk1"/>
                </a:solidFill>
                <a:latin typeface="Century Gothic"/>
                <a:ea typeface="Century Gothic"/>
                <a:cs typeface="Century Gothic"/>
                <a:sym typeface="Century Gothic"/>
              </a:rPr>
              <a:t>Catering is not permitted for General Body Meetings</a:t>
            </a:r>
            <a:endParaRPr sz="1300">
              <a:solidFill>
                <a:schemeClr val="dk1"/>
              </a:solidFill>
              <a:latin typeface="Century Gothic"/>
              <a:ea typeface="Century Gothic"/>
              <a:cs typeface="Century Gothic"/>
              <a:sym typeface="Century Gothic"/>
            </a:endParaRPr>
          </a:p>
          <a:p>
            <a:pPr indent="-311150" lvl="0" marL="457200" rtl="0" algn="l">
              <a:lnSpc>
                <a:spcPct val="150000"/>
              </a:lnSpc>
              <a:spcBef>
                <a:spcPts val="0"/>
              </a:spcBef>
              <a:spcAft>
                <a:spcPts val="0"/>
              </a:spcAft>
              <a:buClr>
                <a:schemeClr val="dk1"/>
              </a:buClr>
              <a:buSzPts val="1300"/>
              <a:buFont typeface="Century Gothic"/>
              <a:buChar char="➢"/>
            </a:pPr>
            <a:r>
              <a:rPr lang="en" sz="1300">
                <a:solidFill>
                  <a:schemeClr val="dk1"/>
                </a:solidFill>
                <a:latin typeface="Century Gothic"/>
                <a:ea typeface="Century Gothic"/>
                <a:cs typeface="Century Gothic"/>
                <a:sym typeface="Century Gothic"/>
              </a:rPr>
              <a:t>Must align with local food per diem rates (</a:t>
            </a:r>
            <a:r>
              <a:rPr lang="en" sz="1300" u="sng">
                <a:solidFill>
                  <a:schemeClr val="hlink"/>
                </a:solidFill>
                <a:latin typeface="Century Gothic"/>
                <a:ea typeface="Century Gothic"/>
                <a:cs typeface="Century Gothic"/>
                <a:sym typeface="Century Gothic"/>
                <a:hlinkClick r:id="rId3"/>
              </a:rPr>
              <a:t>GSA.gov</a:t>
            </a:r>
            <a:r>
              <a:rPr lang="en" sz="1300">
                <a:solidFill>
                  <a:schemeClr val="dk1"/>
                </a:solidFill>
                <a:latin typeface="Century Gothic"/>
                <a:ea typeface="Century Gothic"/>
                <a:cs typeface="Century Gothic"/>
                <a:sym typeface="Century Gothic"/>
              </a:rPr>
              <a:t>)</a:t>
            </a:r>
            <a:endParaRPr sz="1300">
              <a:solidFill>
                <a:schemeClr val="dk1"/>
              </a:solidFill>
              <a:latin typeface="Century Gothic"/>
              <a:ea typeface="Century Gothic"/>
              <a:cs typeface="Century Gothic"/>
              <a:sym typeface="Century Gothic"/>
            </a:endParaRPr>
          </a:p>
          <a:p>
            <a:pPr indent="-311150" lvl="0" marL="457200" rtl="0" algn="l">
              <a:lnSpc>
                <a:spcPct val="150000"/>
              </a:lnSpc>
              <a:spcBef>
                <a:spcPts val="0"/>
              </a:spcBef>
              <a:spcAft>
                <a:spcPts val="0"/>
              </a:spcAft>
              <a:buClr>
                <a:schemeClr val="dk1"/>
              </a:buClr>
              <a:buSzPts val="1300"/>
              <a:buFont typeface="Century Gothic"/>
              <a:buChar char="➢"/>
            </a:pPr>
            <a:r>
              <a:rPr lang="en" sz="1300">
                <a:solidFill>
                  <a:schemeClr val="dk1"/>
                </a:solidFill>
                <a:latin typeface="Century Gothic"/>
                <a:ea typeface="Century Gothic"/>
                <a:cs typeface="Century Gothic"/>
                <a:sym typeface="Century Gothic"/>
              </a:rPr>
              <a:t>Only permitted for events that are on-campus or within a five-mile radius of campus</a:t>
            </a:r>
            <a:endParaRPr sz="1300">
              <a:solidFill>
                <a:schemeClr val="dk1"/>
              </a:solidFill>
              <a:latin typeface="Century Gothic"/>
              <a:ea typeface="Century Gothic"/>
              <a:cs typeface="Century Gothic"/>
              <a:sym typeface="Century Gothic"/>
            </a:endParaRPr>
          </a:p>
          <a:p>
            <a:pPr indent="-311150" lvl="1" marL="914400" rtl="0" algn="l">
              <a:lnSpc>
                <a:spcPct val="150000"/>
              </a:lnSpc>
              <a:spcBef>
                <a:spcPts val="0"/>
              </a:spcBef>
              <a:spcAft>
                <a:spcPts val="0"/>
              </a:spcAft>
              <a:buClr>
                <a:schemeClr val="dk1"/>
              </a:buClr>
              <a:buSzPts val="1300"/>
              <a:buFont typeface="Century Gothic"/>
              <a:buChar char="○"/>
            </a:pPr>
            <a:r>
              <a:rPr lang="en" sz="1300">
                <a:solidFill>
                  <a:schemeClr val="dk1"/>
                </a:solidFill>
                <a:latin typeface="Century Gothic"/>
                <a:ea typeface="Century Gothic"/>
                <a:cs typeface="Century Gothic"/>
                <a:sym typeface="Century Gothic"/>
              </a:rPr>
              <a:t>Not permitted in academic classrooms</a:t>
            </a:r>
            <a:endParaRPr sz="1300">
              <a:solidFill>
                <a:schemeClr val="dk1"/>
              </a:solidFill>
              <a:latin typeface="Century Gothic"/>
              <a:ea typeface="Century Gothic"/>
              <a:cs typeface="Century Gothic"/>
              <a:sym typeface="Century Gothic"/>
            </a:endParaRPr>
          </a:p>
        </p:txBody>
      </p:sp>
      <p:sp>
        <p:nvSpPr>
          <p:cNvPr id="586" name="Google Shape;586;p60"/>
          <p:cNvSpPr txBox="1"/>
          <p:nvPr>
            <p:ph idx="4294967295" type="subTitle"/>
          </p:nvPr>
        </p:nvSpPr>
        <p:spPr>
          <a:xfrm>
            <a:off x="237225" y="131700"/>
            <a:ext cx="4163100" cy="2376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lang="en" sz="700">
                <a:latin typeface="Century Gothic"/>
                <a:ea typeface="Century Gothic"/>
                <a:cs typeface="Century Gothic"/>
                <a:sym typeface="Century Gothic"/>
              </a:rPr>
              <a:t>Tier-II Funding Town Hall May 2026</a:t>
            </a:r>
            <a:endParaRPr sz="700">
              <a:latin typeface="Century Gothic"/>
              <a:ea typeface="Century Gothic"/>
              <a:cs typeface="Century Gothic"/>
              <a:sym typeface="Century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61"/>
          <p:cNvSpPr txBox="1"/>
          <p:nvPr>
            <p:ph idx="13" type="subTitle"/>
          </p:nvPr>
        </p:nvSpPr>
        <p:spPr>
          <a:xfrm>
            <a:off x="361975" y="539900"/>
            <a:ext cx="8367600" cy="3078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rPr b="1" lang="en">
                <a:latin typeface="Century Gothic"/>
                <a:ea typeface="Century Gothic"/>
                <a:cs typeface="Century Gothic"/>
                <a:sym typeface="Century Gothic"/>
              </a:rPr>
              <a:t>IV.   Coaching</a:t>
            </a:r>
            <a:endParaRPr b="1">
              <a:latin typeface="Century Gothic"/>
              <a:ea typeface="Century Gothic"/>
              <a:cs typeface="Century Gothic"/>
              <a:sym typeface="Century Gothic"/>
            </a:endParaRPr>
          </a:p>
        </p:txBody>
      </p:sp>
      <p:sp>
        <p:nvSpPr>
          <p:cNvPr id="592" name="Google Shape;592;p61"/>
          <p:cNvSpPr txBox="1"/>
          <p:nvPr>
            <p:ph idx="6" type="subTitle"/>
          </p:nvPr>
        </p:nvSpPr>
        <p:spPr>
          <a:xfrm>
            <a:off x="237225" y="936750"/>
            <a:ext cx="4852500" cy="1789200"/>
          </a:xfrm>
          <a:prstGeom prst="rect">
            <a:avLst/>
          </a:prstGeom>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50000"/>
              </a:lnSpc>
              <a:spcBef>
                <a:spcPts val="0"/>
              </a:spcBef>
              <a:spcAft>
                <a:spcPts val="0"/>
              </a:spcAft>
              <a:buNone/>
            </a:pPr>
            <a:r>
              <a:rPr b="1" lang="en" sz="1700" u="sng">
                <a:latin typeface="Century Gothic"/>
                <a:ea typeface="Century Gothic"/>
                <a:cs typeface="Century Gothic"/>
                <a:sym typeface="Century Gothic"/>
              </a:rPr>
              <a:t>Deadlines</a:t>
            </a:r>
            <a:endParaRPr b="1" sz="1700" u="sng">
              <a:latin typeface="Century Gothic"/>
              <a:ea typeface="Century Gothic"/>
              <a:cs typeface="Century Gothic"/>
              <a:sym typeface="Century Gothic"/>
            </a:endParaRPr>
          </a:p>
          <a:p>
            <a:pPr indent="0" lvl="0" marL="0" rtl="0" algn="l">
              <a:spcBef>
                <a:spcPts val="0"/>
              </a:spcBef>
              <a:spcAft>
                <a:spcPts val="0"/>
              </a:spcAft>
              <a:buNone/>
            </a:pPr>
            <a:r>
              <a:rPr lang="en" sz="1500">
                <a:latin typeface="Century Gothic"/>
                <a:ea typeface="Century Gothic"/>
                <a:cs typeface="Century Gothic"/>
                <a:sym typeface="Century Gothic"/>
              </a:rPr>
              <a:t>Initial submission → 6 weeks before start date</a:t>
            </a:r>
            <a:endParaRPr sz="1500">
              <a:latin typeface="Century Gothic"/>
              <a:ea typeface="Century Gothic"/>
              <a:cs typeface="Century Gothic"/>
              <a:sym typeface="Century Gothic"/>
            </a:endParaRPr>
          </a:p>
          <a:p>
            <a:pPr indent="-323850" lvl="0" marL="457200" rtl="0" algn="l">
              <a:spcBef>
                <a:spcPts val="0"/>
              </a:spcBef>
              <a:spcAft>
                <a:spcPts val="0"/>
              </a:spcAft>
              <a:buSzPts val="1500"/>
              <a:buFont typeface="Century Gothic"/>
              <a:buChar char="➢"/>
            </a:pPr>
            <a:r>
              <a:rPr lang="en" sz="1500">
                <a:latin typeface="Century Gothic"/>
                <a:ea typeface="Century Gothic"/>
                <a:cs typeface="Century Gothic"/>
                <a:sym typeface="Century Gothic"/>
              </a:rPr>
              <a:t>If over $2500 → 7 weeks before start date</a:t>
            </a:r>
            <a:endParaRPr sz="1500">
              <a:latin typeface="Century Gothic"/>
              <a:ea typeface="Century Gothic"/>
              <a:cs typeface="Century Gothic"/>
              <a:sym typeface="Century Gothic"/>
            </a:endParaRPr>
          </a:p>
          <a:p>
            <a:pPr indent="0" lvl="0" marL="0" rtl="0" algn="l">
              <a:spcBef>
                <a:spcPts val="0"/>
              </a:spcBef>
              <a:spcAft>
                <a:spcPts val="0"/>
              </a:spcAft>
              <a:buNone/>
            </a:pPr>
            <a:r>
              <a:t/>
            </a:r>
            <a:endParaRPr sz="1500">
              <a:latin typeface="Century Gothic"/>
              <a:ea typeface="Century Gothic"/>
              <a:cs typeface="Century Gothic"/>
              <a:sym typeface="Century Gothic"/>
            </a:endParaRPr>
          </a:p>
          <a:p>
            <a:pPr indent="0" lvl="0" marL="0" rtl="0" algn="l">
              <a:spcBef>
                <a:spcPts val="0"/>
              </a:spcBef>
              <a:spcAft>
                <a:spcPts val="0"/>
              </a:spcAft>
              <a:buNone/>
            </a:pPr>
            <a:r>
              <a:rPr lang="en" sz="1500">
                <a:latin typeface="Century Gothic"/>
                <a:ea typeface="Century Gothic"/>
                <a:cs typeface="Century Gothic"/>
                <a:sym typeface="Century Gothic"/>
              </a:rPr>
              <a:t>Pre-Purchase → 2 weeks before start date</a:t>
            </a:r>
            <a:endParaRPr sz="1500">
              <a:latin typeface="Century Gothic"/>
              <a:ea typeface="Century Gothic"/>
              <a:cs typeface="Century Gothic"/>
              <a:sym typeface="Century Gothic"/>
            </a:endParaRPr>
          </a:p>
          <a:p>
            <a:pPr indent="0" lvl="0" marL="0" rtl="0" algn="l">
              <a:spcBef>
                <a:spcPts val="0"/>
              </a:spcBef>
              <a:spcAft>
                <a:spcPts val="0"/>
              </a:spcAft>
              <a:buNone/>
            </a:pPr>
            <a:r>
              <a:t/>
            </a:r>
            <a:endParaRPr sz="1500">
              <a:latin typeface="Century Gothic"/>
              <a:ea typeface="Century Gothic"/>
              <a:cs typeface="Century Gothic"/>
              <a:sym typeface="Century Gothic"/>
            </a:endParaRPr>
          </a:p>
          <a:p>
            <a:pPr indent="0" lvl="0" marL="0" rtl="0" algn="l">
              <a:spcBef>
                <a:spcPts val="0"/>
              </a:spcBef>
              <a:spcAft>
                <a:spcPts val="0"/>
              </a:spcAft>
              <a:buNone/>
            </a:pPr>
            <a:r>
              <a:rPr lang="en" sz="1500">
                <a:latin typeface="Century Gothic"/>
                <a:ea typeface="Century Gothic"/>
                <a:cs typeface="Century Gothic"/>
                <a:sym typeface="Century Gothic"/>
              </a:rPr>
              <a:t>Invoicing → 4 weeks after end date</a:t>
            </a:r>
            <a:endParaRPr sz="1500">
              <a:latin typeface="Century Gothic"/>
              <a:ea typeface="Century Gothic"/>
              <a:cs typeface="Century Gothic"/>
              <a:sym typeface="Century Gothic"/>
            </a:endParaRPr>
          </a:p>
          <a:p>
            <a:pPr indent="0" lvl="0" marL="0" rtl="0" algn="l">
              <a:spcBef>
                <a:spcPts val="0"/>
              </a:spcBef>
              <a:spcAft>
                <a:spcPts val="0"/>
              </a:spcAft>
              <a:buNone/>
            </a:pPr>
            <a:r>
              <a:t/>
            </a:r>
            <a:endParaRPr sz="1500">
              <a:latin typeface="Century Gothic"/>
              <a:ea typeface="Century Gothic"/>
              <a:cs typeface="Century Gothic"/>
              <a:sym typeface="Century Gothic"/>
            </a:endParaRPr>
          </a:p>
          <a:p>
            <a:pPr indent="0" lvl="0" marL="0" rtl="0" algn="l">
              <a:spcBef>
                <a:spcPts val="0"/>
              </a:spcBef>
              <a:spcAft>
                <a:spcPts val="0"/>
              </a:spcAft>
              <a:buNone/>
            </a:pPr>
            <a:r>
              <a:t/>
            </a:r>
            <a:endParaRPr sz="1500">
              <a:latin typeface="Century Gothic"/>
              <a:ea typeface="Century Gothic"/>
              <a:cs typeface="Century Gothic"/>
              <a:sym typeface="Century Gothic"/>
            </a:endParaRPr>
          </a:p>
          <a:p>
            <a:pPr indent="0" lvl="0" marL="0" rtl="0" algn="ctr">
              <a:spcBef>
                <a:spcPts val="0"/>
              </a:spcBef>
              <a:spcAft>
                <a:spcPts val="0"/>
              </a:spcAft>
              <a:buNone/>
            </a:pPr>
            <a:r>
              <a:t/>
            </a:r>
            <a:endParaRPr sz="1500">
              <a:latin typeface="Century Gothic"/>
              <a:ea typeface="Century Gothic"/>
              <a:cs typeface="Century Gothic"/>
              <a:sym typeface="Century Gothic"/>
            </a:endParaRPr>
          </a:p>
        </p:txBody>
      </p:sp>
      <p:sp>
        <p:nvSpPr>
          <p:cNvPr id="593" name="Google Shape;593;p61"/>
          <p:cNvSpPr txBox="1"/>
          <p:nvPr>
            <p:ph idx="6" type="subTitle"/>
          </p:nvPr>
        </p:nvSpPr>
        <p:spPr>
          <a:xfrm>
            <a:off x="5505475" y="1066100"/>
            <a:ext cx="3369000" cy="3466500"/>
          </a:xfrm>
          <a:prstGeom prst="rect">
            <a:avLst/>
          </a:prstGeom>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50000"/>
              </a:lnSpc>
              <a:spcBef>
                <a:spcPts val="0"/>
              </a:spcBef>
              <a:spcAft>
                <a:spcPts val="0"/>
              </a:spcAft>
              <a:buNone/>
            </a:pPr>
            <a:r>
              <a:rPr b="1" lang="en" sz="1700" u="sng">
                <a:latin typeface="Century Gothic"/>
                <a:ea typeface="Century Gothic"/>
                <a:cs typeface="Century Gothic"/>
                <a:sym typeface="Century Gothic"/>
              </a:rPr>
              <a:t>Required Documentation</a:t>
            </a:r>
            <a:endParaRPr b="1" sz="1700" u="sng">
              <a:latin typeface="Century Gothic"/>
              <a:ea typeface="Century Gothic"/>
              <a:cs typeface="Century Gothic"/>
              <a:sym typeface="Century Gothic"/>
            </a:endParaRPr>
          </a:p>
          <a:p>
            <a:pPr indent="0" lvl="0" marL="0" rtl="0" algn="l">
              <a:spcBef>
                <a:spcPts val="0"/>
              </a:spcBef>
              <a:spcAft>
                <a:spcPts val="0"/>
              </a:spcAft>
              <a:buNone/>
            </a:pPr>
            <a:r>
              <a:rPr lang="en" sz="1500">
                <a:latin typeface="Century Gothic"/>
                <a:ea typeface="Century Gothic"/>
                <a:cs typeface="Century Gothic"/>
                <a:sym typeface="Century Gothic"/>
              </a:rPr>
              <a:t>Initial submission:</a:t>
            </a:r>
            <a:endParaRPr sz="1500">
              <a:latin typeface="Century Gothic"/>
              <a:ea typeface="Century Gothic"/>
              <a:cs typeface="Century Gothic"/>
              <a:sym typeface="Century Gothic"/>
            </a:endParaRPr>
          </a:p>
          <a:p>
            <a:pPr indent="-311150" lvl="0" marL="457200" rtl="0" algn="l">
              <a:spcBef>
                <a:spcPts val="0"/>
              </a:spcBef>
              <a:spcAft>
                <a:spcPts val="0"/>
              </a:spcAft>
              <a:buSzPts val="1300"/>
              <a:buFont typeface="Century Gothic"/>
              <a:buChar char="➢"/>
            </a:pPr>
            <a:r>
              <a:rPr lang="en" sz="1300">
                <a:latin typeface="Century Gothic"/>
                <a:ea typeface="Century Gothic"/>
                <a:cs typeface="Century Gothic"/>
                <a:sym typeface="Century Gothic"/>
              </a:rPr>
              <a:t>SOLID Roster must</a:t>
            </a:r>
            <a:endParaRPr sz="1300">
              <a:latin typeface="Century Gothic"/>
              <a:ea typeface="Century Gothic"/>
              <a:cs typeface="Century Gothic"/>
              <a:sym typeface="Century Gothic"/>
            </a:endParaRPr>
          </a:p>
          <a:p>
            <a:pPr indent="-311150" lvl="1" marL="914400" rtl="0" algn="l">
              <a:spcBef>
                <a:spcPts val="0"/>
              </a:spcBef>
              <a:spcAft>
                <a:spcPts val="0"/>
              </a:spcAft>
              <a:buSzPts val="1300"/>
              <a:buFont typeface="Century Gothic"/>
              <a:buChar char="○"/>
            </a:pPr>
            <a:r>
              <a:rPr lang="en" sz="1300">
                <a:latin typeface="Century Gothic"/>
                <a:ea typeface="Century Gothic"/>
                <a:cs typeface="Century Gothic"/>
                <a:sym typeface="Century Gothic"/>
              </a:rPr>
              <a:t>Be up to date (FY 26-27)</a:t>
            </a:r>
            <a:endParaRPr sz="1300">
              <a:latin typeface="Century Gothic"/>
              <a:ea typeface="Century Gothic"/>
              <a:cs typeface="Century Gothic"/>
              <a:sym typeface="Century Gothic"/>
            </a:endParaRPr>
          </a:p>
          <a:p>
            <a:pPr indent="-311150" lvl="0" marL="457200" rtl="0" algn="l">
              <a:spcBef>
                <a:spcPts val="0"/>
              </a:spcBef>
              <a:spcAft>
                <a:spcPts val="0"/>
              </a:spcAft>
              <a:buSzPts val="1300"/>
              <a:buFont typeface="Century Gothic"/>
              <a:buChar char="➢"/>
            </a:pPr>
            <a:r>
              <a:rPr lang="en" sz="1300">
                <a:latin typeface="Century Gothic"/>
                <a:ea typeface="Century Gothic"/>
                <a:cs typeface="Century Gothic"/>
                <a:sym typeface="Century Gothic"/>
              </a:rPr>
              <a:t>Price quote must</a:t>
            </a:r>
            <a:endParaRPr sz="1300">
              <a:latin typeface="Century Gothic"/>
              <a:ea typeface="Century Gothic"/>
              <a:cs typeface="Century Gothic"/>
              <a:sym typeface="Century Gothic"/>
            </a:endParaRPr>
          </a:p>
          <a:p>
            <a:pPr indent="-311150" lvl="1" marL="914400" rtl="0" algn="l">
              <a:spcBef>
                <a:spcPts val="0"/>
              </a:spcBef>
              <a:spcAft>
                <a:spcPts val="0"/>
              </a:spcAft>
              <a:buSzPts val="1300"/>
              <a:buFont typeface="Century Gothic"/>
              <a:buChar char="○"/>
            </a:pPr>
            <a:r>
              <a:rPr lang="en" sz="1300">
                <a:latin typeface="Century Gothic"/>
                <a:ea typeface="Century Gothic"/>
                <a:cs typeface="Century Gothic"/>
                <a:sym typeface="Century Gothic"/>
              </a:rPr>
              <a:t>Utilize </a:t>
            </a:r>
            <a:r>
              <a:rPr lang="en" sz="1300">
                <a:latin typeface="Century Gothic"/>
                <a:ea typeface="Century Gothic"/>
                <a:cs typeface="Century Gothic"/>
                <a:sym typeface="Century Gothic"/>
              </a:rPr>
              <a:t>the</a:t>
            </a:r>
            <a:r>
              <a:rPr lang="en" sz="1300">
                <a:latin typeface="Century Gothic"/>
                <a:ea typeface="Century Gothic"/>
                <a:cs typeface="Century Gothic"/>
                <a:sym typeface="Century Gothic"/>
              </a:rPr>
              <a:t> Intent to Coach form</a:t>
            </a:r>
            <a:endParaRPr sz="1300">
              <a:latin typeface="Century Gothic"/>
              <a:ea typeface="Century Gothic"/>
              <a:cs typeface="Century Gothic"/>
              <a:sym typeface="Century Gothic"/>
            </a:endParaRPr>
          </a:p>
          <a:p>
            <a:pPr indent="-311150" lvl="0" marL="457200" rtl="0" algn="l">
              <a:spcBef>
                <a:spcPts val="0"/>
              </a:spcBef>
              <a:spcAft>
                <a:spcPts val="0"/>
              </a:spcAft>
              <a:buSzPts val="1300"/>
              <a:buFont typeface="Century Gothic"/>
              <a:buChar char="➢"/>
            </a:pPr>
            <a:r>
              <a:rPr lang="en" sz="1300">
                <a:latin typeface="Century Gothic"/>
                <a:ea typeface="Century Gothic"/>
                <a:cs typeface="Century Gothic"/>
                <a:sym typeface="Century Gothic"/>
              </a:rPr>
              <a:t>Coach Resume</a:t>
            </a:r>
            <a:endParaRPr sz="1300">
              <a:latin typeface="Century Gothic"/>
              <a:ea typeface="Century Gothic"/>
              <a:cs typeface="Century Gothic"/>
              <a:sym typeface="Century Gothic"/>
            </a:endParaRPr>
          </a:p>
          <a:p>
            <a:pPr indent="-311150" lvl="0" marL="457200" rtl="0" algn="l">
              <a:spcBef>
                <a:spcPts val="0"/>
              </a:spcBef>
              <a:spcAft>
                <a:spcPts val="0"/>
              </a:spcAft>
              <a:buSzPts val="1300"/>
              <a:buFont typeface="Century Gothic"/>
              <a:buChar char="➢"/>
            </a:pPr>
            <a:r>
              <a:rPr lang="en" sz="1300">
                <a:latin typeface="Century Gothic"/>
                <a:ea typeface="Century Gothic"/>
                <a:cs typeface="Century Gothic"/>
                <a:sym typeface="Century Gothic"/>
              </a:rPr>
              <a:t>Practice/Tournament Schedule</a:t>
            </a:r>
            <a:endParaRPr sz="1300">
              <a:latin typeface="Century Gothic"/>
              <a:ea typeface="Century Gothic"/>
              <a:cs typeface="Century Gothic"/>
              <a:sym typeface="Century Gothic"/>
            </a:endParaRPr>
          </a:p>
          <a:p>
            <a:pPr indent="0" lvl="0" marL="0" rtl="0" algn="l">
              <a:spcBef>
                <a:spcPts val="0"/>
              </a:spcBef>
              <a:spcAft>
                <a:spcPts val="0"/>
              </a:spcAft>
              <a:buNone/>
            </a:pPr>
            <a:r>
              <a:rPr lang="en" sz="1500">
                <a:latin typeface="Century Gothic"/>
                <a:ea typeface="Century Gothic"/>
                <a:cs typeface="Century Gothic"/>
                <a:sym typeface="Century Gothic"/>
              </a:rPr>
              <a:t>Invoicing</a:t>
            </a:r>
            <a:r>
              <a:rPr lang="en" sz="1500">
                <a:latin typeface="Century Gothic"/>
                <a:ea typeface="Century Gothic"/>
                <a:cs typeface="Century Gothic"/>
                <a:sym typeface="Century Gothic"/>
              </a:rPr>
              <a:t>:</a:t>
            </a:r>
            <a:endParaRPr sz="1500">
              <a:latin typeface="Century Gothic"/>
              <a:ea typeface="Century Gothic"/>
              <a:cs typeface="Century Gothic"/>
              <a:sym typeface="Century Gothic"/>
            </a:endParaRPr>
          </a:p>
          <a:p>
            <a:pPr indent="-311150" lvl="0" marL="457200" rtl="0" algn="l">
              <a:spcBef>
                <a:spcPts val="0"/>
              </a:spcBef>
              <a:spcAft>
                <a:spcPts val="0"/>
              </a:spcAft>
              <a:buSzPts val="1300"/>
              <a:buFont typeface="Century Gothic"/>
              <a:buChar char="➢"/>
            </a:pPr>
            <a:r>
              <a:rPr lang="en" sz="1300">
                <a:latin typeface="Century Gothic"/>
                <a:ea typeface="Century Gothic"/>
                <a:cs typeface="Century Gothic"/>
                <a:sym typeface="Century Gothic"/>
              </a:rPr>
              <a:t>Proof of event</a:t>
            </a:r>
            <a:endParaRPr sz="1300">
              <a:latin typeface="Century Gothic"/>
              <a:ea typeface="Century Gothic"/>
              <a:cs typeface="Century Gothic"/>
              <a:sym typeface="Century Gothic"/>
            </a:endParaRPr>
          </a:p>
          <a:p>
            <a:pPr indent="-311150" lvl="1" marL="914400" rtl="0" algn="l">
              <a:spcBef>
                <a:spcPts val="0"/>
              </a:spcBef>
              <a:spcAft>
                <a:spcPts val="0"/>
              </a:spcAft>
              <a:buSzPts val="1300"/>
              <a:buFont typeface="Century Gothic"/>
              <a:buChar char="○"/>
            </a:pPr>
            <a:r>
              <a:rPr lang="en" sz="1300">
                <a:latin typeface="Century Gothic"/>
                <a:ea typeface="Century Gothic"/>
                <a:cs typeface="Century Gothic"/>
                <a:sym typeface="Century Gothic"/>
              </a:rPr>
              <a:t>For practices → reservation information</a:t>
            </a:r>
            <a:endParaRPr sz="1300">
              <a:latin typeface="Century Gothic"/>
              <a:ea typeface="Century Gothic"/>
              <a:cs typeface="Century Gothic"/>
              <a:sym typeface="Century Gothic"/>
            </a:endParaRPr>
          </a:p>
          <a:p>
            <a:pPr indent="-311150" lvl="1" marL="914400" rtl="0" algn="l">
              <a:spcBef>
                <a:spcPts val="0"/>
              </a:spcBef>
              <a:spcAft>
                <a:spcPts val="0"/>
              </a:spcAft>
              <a:buSzPts val="1300"/>
              <a:buFont typeface="Century Gothic"/>
              <a:buChar char="○"/>
            </a:pPr>
            <a:r>
              <a:rPr lang="en" sz="1300">
                <a:latin typeface="Century Gothic"/>
                <a:ea typeface="Century Gothic"/>
                <a:cs typeface="Century Gothic"/>
                <a:sym typeface="Century Gothic"/>
              </a:rPr>
              <a:t>For tournaments → proof of qualification/participation</a:t>
            </a:r>
            <a:endParaRPr sz="1500">
              <a:latin typeface="Century Gothic"/>
              <a:ea typeface="Century Gothic"/>
              <a:cs typeface="Century Gothic"/>
              <a:sym typeface="Century Gothic"/>
            </a:endParaRPr>
          </a:p>
        </p:txBody>
      </p:sp>
      <p:sp>
        <p:nvSpPr>
          <p:cNvPr id="594" name="Google Shape;594;p61"/>
          <p:cNvSpPr txBox="1"/>
          <p:nvPr/>
        </p:nvSpPr>
        <p:spPr>
          <a:xfrm>
            <a:off x="237225" y="2888325"/>
            <a:ext cx="4852500" cy="16776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sz="1700" u="sng">
                <a:solidFill>
                  <a:schemeClr val="dk1"/>
                </a:solidFill>
                <a:latin typeface="Century Gothic"/>
                <a:ea typeface="Century Gothic"/>
                <a:cs typeface="Century Gothic"/>
                <a:sym typeface="Century Gothic"/>
              </a:rPr>
              <a:t>Specific Policies</a:t>
            </a:r>
            <a:endParaRPr b="1" sz="1700" u="sng">
              <a:solidFill>
                <a:schemeClr val="dk1"/>
              </a:solidFill>
              <a:latin typeface="Century Gothic"/>
              <a:ea typeface="Century Gothic"/>
              <a:cs typeface="Century Gothic"/>
              <a:sym typeface="Century Gothic"/>
            </a:endParaRPr>
          </a:p>
          <a:p>
            <a:pPr indent="-311150" lvl="0" marL="457200" rtl="0" algn="l">
              <a:lnSpc>
                <a:spcPct val="150000"/>
              </a:lnSpc>
              <a:spcBef>
                <a:spcPts val="0"/>
              </a:spcBef>
              <a:spcAft>
                <a:spcPts val="0"/>
              </a:spcAft>
              <a:buClr>
                <a:schemeClr val="dk1"/>
              </a:buClr>
              <a:buSzPts val="1300"/>
              <a:buFont typeface="Century Gothic"/>
              <a:buChar char="➢"/>
            </a:pPr>
            <a:r>
              <a:rPr lang="en" sz="1300">
                <a:solidFill>
                  <a:schemeClr val="dk1"/>
                </a:solidFill>
                <a:latin typeface="Century Gothic"/>
                <a:ea typeface="Century Gothic"/>
                <a:cs typeface="Century Gothic"/>
                <a:sym typeface="Century Gothic"/>
              </a:rPr>
              <a:t>$9,999.99 annual cap</a:t>
            </a:r>
            <a:endParaRPr sz="1300">
              <a:solidFill>
                <a:schemeClr val="dk1"/>
              </a:solidFill>
              <a:latin typeface="Century Gothic"/>
              <a:ea typeface="Century Gothic"/>
              <a:cs typeface="Century Gothic"/>
              <a:sym typeface="Century Gothic"/>
            </a:endParaRPr>
          </a:p>
          <a:p>
            <a:pPr indent="-311150" lvl="0" marL="457200" rtl="0" algn="l">
              <a:lnSpc>
                <a:spcPct val="150000"/>
              </a:lnSpc>
              <a:spcBef>
                <a:spcPts val="0"/>
              </a:spcBef>
              <a:spcAft>
                <a:spcPts val="0"/>
              </a:spcAft>
              <a:buClr>
                <a:schemeClr val="dk1"/>
              </a:buClr>
              <a:buSzPts val="1300"/>
              <a:buFont typeface="Century Gothic"/>
              <a:buChar char="➢"/>
            </a:pPr>
            <a:r>
              <a:rPr lang="en" sz="1300">
                <a:solidFill>
                  <a:schemeClr val="dk1"/>
                </a:solidFill>
                <a:latin typeface="Century Gothic"/>
                <a:ea typeface="Century Gothic"/>
                <a:cs typeface="Century Gothic"/>
                <a:sym typeface="Century Gothic"/>
              </a:rPr>
              <a:t>$40 hourly cap</a:t>
            </a:r>
            <a:endParaRPr sz="1300">
              <a:solidFill>
                <a:schemeClr val="dk1"/>
              </a:solidFill>
              <a:latin typeface="Century Gothic"/>
              <a:ea typeface="Century Gothic"/>
              <a:cs typeface="Century Gothic"/>
              <a:sym typeface="Century Gothic"/>
            </a:endParaRPr>
          </a:p>
          <a:p>
            <a:pPr indent="-311150" lvl="0" marL="457200" rtl="0" algn="l">
              <a:lnSpc>
                <a:spcPct val="150000"/>
              </a:lnSpc>
              <a:spcBef>
                <a:spcPts val="0"/>
              </a:spcBef>
              <a:spcAft>
                <a:spcPts val="0"/>
              </a:spcAft>
              <a:buClr>
                <a:schemeClr val="dk1"/>
              </a:buClr>
              <a:buSzPts val="1300"/>
              <a:buFont typeface="Century Gothic"/>
              <a:buChar char="➢"/>
            </a:pPr>
            <a:r>
              <a:rPr lang="en" sz="1300">
                <a:solidFill>
                  <a:schemeClr val="dk1"/>
                </a:solidFill>
                <a:latin typeface="Century Gothic"/>
                <a:ea typeface="Century Gothic"/>
                <a:cs typeface="Century Gothic"/>
                <a:sym typeface="Century Gothic"/>
              </a:rPr>
              <a:t>Can now be approved tentatively</a:t>
            </a:r>
            <a:endParaRPr sz="1300">
              <a:solidFill>
                <a:schemeClr val="dk1"/>
              </a:solidFill>
              <a:latin typeface="Century Gothic"/>
              <a:ea typeface="Century Gothic"/>
              <a:cs typeface="Century Gothic"/>
              <a:sym typeface="Century Gothic"/>
            </a:endParaRPr>
          </a:p>
          <a:p>
            <a:pPr indent="-311150" lvl="0" marL="457200" rtl="0" algn="l">
              <a:lnSpc>
                <a:spcPct val="150000"/>
              </a:lnSpc>
              <a:spcBef>
                <a:spcPts val="0"/>
              </a:spcBef>
              <a:spcAft>
                <a:spcPts val="0"/>
              </a:spcAft>
              <a:buClr>
                <a:schemeClr val="dk1"/>
              </a:buClr>
              <a:buSzPts val="1300"/>
              <a:buFont typeface="Century Gothic"/>
              <a:buChar char="➢"/>
            </a:pPr>
            <a:r>
              <a:rPr lang="en" sz="1300">
                <a:solidFill>
                  <a:schemeClr val="dk1"/>
                </a:solidFill>
                <a:latin typeface="Century Gothic"/>
                <a:ea typeface="Century Gothic"/>
                <a:cs typeface="Century Gothic"/>
                <a:sym typeface="Century Gothic"/>
              </a:rPr>
              <a:t>Coaches cannot be current UConn students</a:t>
            </a:r>
            <a:endParaRPr sz="1300">
              <a:solidFill>
                <a:schemeClr val="dk1"/>
              </a:solidFill>
              <a:latin typeface="Century Gothic"/>
              <a:ea typeface="Century Gothic"/>
              <a:cs typeface="Century Gothic"/>
              <a:sym typeface="Century Gothic"/>
            </a:endParaRPr>
          </a:p>
        </p:txBody>
      </p:sp>
      <p:sp>
        <p:nvSpPr>
          <p:cNvPr id="595" name="Google Shape;595;p61"/>
          <p:cNvSpPr txBox="1"/>
          <p:nvPr>
            <p:ph idx="4294967295" type="subTitle"/>
          </p:nvPr>
        </p:nvSpPr>
        <p:spPr>
          <a:xfrm>
            <a:off x="237225" y="131700"/>
            <a:ext cx="4163100" cy="2376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lang="en" sz="700">
                <a:latin typeface="Century Gothic"/>
                <a:ea typeface="Century Gothic"/>
                <a:cs typeface="Century Gothic"/>
                <a:sym typeface="Century Gothic"/>
              </a:rPr>
              <a:t>Tier-II Funding Town Hall May 2026</a:t>
            </a:r>
            <a:endParaRPr sz="700">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62"/>
          <p:cNvSpPr txBox="1"/>
          <p:nvPr>
            <p:ph idx="13" type="subTitle"/>
          </p:nvPr>
        </p:nvSpPr>
        <p:spPr>
          <a:xfrm>
            <a:off x="361975" y="539900"/>
            <a:ext cx="8367600" cy="3078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rPr b="1" lang="en">
                <a:latin typeface="Century Gothic"/>
                <a:ea typeface="Century Gothic"/>
                <a:cs typeface="Century Gothic"/>
                <a:sym typeface="Century Gothic"/>
              </a:rPr>
              <a:t>V.   Contractual Services (other than coaching)</a:t>
            </a:r>
            <a:endParaRPr b="1">
              <a:latin typeface="Century Gothic"/>
              <a:ea typeface="Century Gothic"/>
              <a:cs typeface="Century Gothic"/>
              <a:sym typeface="Century Gothic"/>
            </a:endParaRPr>
          </a:p>
        </p:txBody>
      </p:sp>
      <p:sp>
        <p:nvSpPr>
          <p:cNvPr id="601" name="Google Shape;601;p62"/>
          <p:cNvSpPr txBox="1"/>
          <p:nvPr>
            <p:ph idx="6" type="subTitle"/>
          </p:nvPr>
        </p:nvSpPr>
        <p:spPr>
          <a:xfrm>
            <a:off x="237225" y="936750"/>
            <a:ext cx="4852500" cy="1789200"/>
          </a:xfrm>
          <a:prstGeom prst="rect">
            <a:avLst/>
          </a:prstGeom>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50000"/>
              </a:lnSpc>
              <a:spcBef>
                <a:spcPts val="0"/>
              </a:spcBef>
              <a:spcAft>
                <a:spcPts val="0"/>
              </a:spcAft>
              <a:buNone/>
            </a:pPr>
            <a:r>
              <a:rPr b="1" lang="en" sz="1700" u="sng">
                <a:latin typeface="Century Gothic"/>
                <a:ea typeface="Century Gothic"/>
                <a:cs typeface="Century Gothic"/>
                <a:sym typeface="Century Gothic"/>
              </a:rPr>
              <a:t>Deadlines</a:t>
            </a:r>
            <a:endParaRPr b="1" sz="1700" u="sng">
              <a:latin typeface="Century Gothic"/>
              <a:ea typeface="Century Gothic"/>
              <a:cs typeface="Century Gothic"/>
              <a:sym typeface="Century Gothic"/>
            </a:endParaRPr>
          </a:p>
          <a:p>
            <a:pPr indent="0" lvl="0" marL="0" rtl="0" algn="l">
              <a:spcBef>
                <a:spcPts val="0"/>
              </a:spcBef>
              <a:spcAft>
                <a:spcPts val="0"/>
              </a:spcAft>
              <a:buNone/>
            </a:pPr>
            <a:r>
              <a:rPr lang="en" sz="1500">
                <a:latin typeface="Century Gothic"/>
                <a:ea typeface="Century Gothic"/>
                <a:cs typeface="Century Gothic"/>
                <a:sym typeface="Century Gothic"/>
              </a:rPr>
              <a:t>Initial submission → 6 weeks before event</a:t>
            </a:r>
            <a:endParaRPr sz="1500">
              <a:latin typeface="Century Gothic"/>
              <a:ea typeface="Century Gothic"/>
              <a:cs typeface="Century Gothic"/>
              <a:sym typeface="Century Gothic"/>
            </a:endParaRPr>
          </a:p>
          <a:p>
            <a:pPr indent="-323850" lvl="0" marL="457200" rtl="0" algn="l">
              <a:spcBef>
                <a:spcPts val="0"/>
              </a:spcBef>
              <a:spcAft>
                <a:spcPts val="0"/>
              </a:spcAft>
              <a:buSzPts val="1500"/>
              <a:buFont typeface="Century Gothic"/>
              <a:buChar char="➢"/>
            </a:pPr>
            <a:r>
              <a:rPr lang="en" sz="1500">
                <a:latin typeface="Century Gothic"/>
                <a:ea typeface="Century Gothic"/>
                <a:cs typeface="Century Gothic"/>
                <a:sym typeface="Century Gothic"/>
              </a:rPr>
              <a:t>If over $2500 → 7 weeks before event</a:t>
            </a:r>
            <a:endParaRPr sz="1500">
              <a:latin typeface="Century Gothic"/>
              <a:ea typeface="Century Gothic"/>
              <a:cs typeface="Century Gothic"/>
              <a:sym typeface="Century Gothic"/>
            </a:endParaRPr>
          </a:p>
          <a:p>
            <a:pPr indent="0" lvl="0" marL="0" rtl="0" algn="l">
              <a:spcBef>
                <a:spcPts val="0"/>
              </a:spcBef>
              <a:spcAft>
                <a:spcPts val="0"/>
              </a:spcAft>
              <a:buNone/>
            </a:pPr>
            <a:r>
              <a:t/>
            </a:r>
            <a:endParaRPr sz="1500">
              <a:latin typeface="Century Gothic"/>
              <a:ea typeface="Century Gothic"/>
              <a:cs typeface="Century Gothic"/>
              <a:sym typeface="Century Gothic"/>
            </a:endParaRPr>
          </a:p>
          <a:p>
            <a:pPr indent="0" lvl="0" marL="0" rtl="0" algn="l">
              <a:spcBef>
                <a:spcPts val="0"/>
              </a:spcBef>
              <a:spcAft>
                <a:spcPts val="0"/>
              </a:spcAft>
              <a:buNone/>
            </a:pPr>
            <a:r>
              <a:rPr lang="en" sz="1500">
                <a:latin typeface="Century Gothic"/>
                <a:ea typeface="Century Gothic"/>
                <a:cs typeface="Century Gothic"/>
                <a:sym typeface="Century Gothic"/>
              </a:rPr>
              <a:t>Pre-Purchase → 2 weeks before event</a:t>
            </a:r>
            <a:endParaRPr sz="1500">
              <a:latin typeface="Century Gothic"/>
              <a:ea typeface="Century Gothic"/>
              <a:cs typeface="Century Gothic"/>
              <a:sym typeface="Century Gothic"/>
            </a:endParaRPr>
          </a:p>
          <a:p>
            <a:pPr indent="0" lvl="0" marL="0" rtl="0" algn="l">
              <a:spcBef>
                <a:spcPts val="0"/>
              </a:spcBef>
              <a:spcAft>
                <a:spcPts val="0"/>
              </a:spcAft>
              <a:buNone/>
            </a:pPr>
            <a:r>
              <a:t/>
            </a:r>
            <a:endParaRPr sz="1500">
              <a:latin typeface="Century Gothic"/>
              <a:ea typeface="Century Gothic"/>
              <a:cs typeface="Century Gothic"/>
              <a:sym typeface="Century Gothic"/>
            </a:endParaRPr>
          </a:p>
          <a:p>
            <a:pPr indent="0" lvl="0" marL="0" rtl="0" algn="l">
              <a:spcBef>
                <a:spcPts val="0"/>
              </a:spcBef>
              <a:spcAft>
                <a:spcPts val="0"/>
              </a:spcAft>
              <a:buNone/>
            </a:pPr>
            <a:r>
              <a:rPr lang="en" sz="1500">
                <a:latin typeface="Century Gothic"/>
                <a:ea typeface="Century Gothic"/>
                <a:cs typeface="Century Gothic"/>
                <a:sym typeface="Century Gothic"/>
              </a:rPr>
              <a:t>Post-Purchase Verification → 4 weeks after event</a:t>
            </a:r>
            <a:endParaRPr sz="1500">
              <a:latin typeface="Century Gothic"/>
              <a:ea typeface="Century Gothic"/>
              <a:cs typeface="Century Gothic"/>
              <a:sym typeface="Century Gothic"/>
            </a:endParaRPr>
          </a:p>
          <a:p>
            <a:pPr indent="0" lvl="0" marL="0" rtl="0" algn="l">
              <a:spcBef>
                <a:spcPts val="0"/>
              </a:spcBef>
              <a:spcAft>
                <a:spcPts val="0"/>
              </a:spcAft>
              <a:buNone/>
            </a:pPr>
            <a:r>
              <a:t/>
            </a:r>
            <a:endParaRPr sz="1500">
              <a:latin typeface="Century Gothic"/>
              <a:ea typeface="Century Gothic"/>
              <a:cs typeface="Century Gothic"/>
              <a:sym typeface="Century Gothic"/>
            </a:endParaRPr>
          </a:p>
          <a:p>
            <a:pPr indent="0" lvl="0" marL="0" rtl="0" algn="l">
              <a:spcBef>
                <a:spcPts val="0"/>
              </a:spcBef>
              <a:spcAft>
                <a:spcPts val="0"/>
              </a:spcAft>
              <a:buNone/>
            </a:pPr>
            <a:r>
              <a:t/>
            </a:r>
            <a:endParaRPr sz="1500">
              <a:latin typeface="Century Gothic"/>
              <a:ea typeface="Century Gothic"/>
              <a:cs typeface="Century Gothic"/>
              <a:sym typeface="Century Gothic"/>
            </a:endParaRPr>
          </a:p>
          <a:p>
            <a:pPr indent="0" lvl="0" marL="0" rtl="0" algn="ctr">
              <a:spcBef>
                <a:spcPts val="0"/>
              </a:spcBef>
              <a:spcAft>
                <a:spcPts val="0"/>
              </a:spcAft>
              <a:buNone/>
            </a:pPr>
            <a:r>
              <a:t/>
            </a:r>
            <a:endParaRPr sz="1500">
              <a:latin typeface="Century Gothic"/>
              <a:ea typeface="Century Gothic"/>
              <a:cs typeface="Century Gothic"/>
              <a:sym typeface="Century Gothic"/>
            </a:endParaRPr>
          </a:p>
        </p:txBody>
      </p:sp>
      <p:sp>
        <p:nvSpPr>
          <p:cNvPr id="602" name="Google Shape;602;p62"/>
          <p:cNvSpPr txBox="1"/>
          <p:nvPr>
            <p:ph idx="6" type="subTitle"/>
          </p:nvPr>
        </p:nvSpPr>
        <p:spPr>
          <a:xfrm>
            <a:off x="5494700" y="1286775"/>
            <a:ext cx="3369000" cy="2821500"/>
          </a:xfrm>
          <a:prstGeom prst="rect">
            <a:avLst/>
          </a:prstGeom>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50000"/>
              </a:lnSpc>
              <a:spcBef>
                <a:spcPts val="0"/>
              </a:spcBef>
              <a:spcAft>
                <a:spcPts val="0"/>
              </a:spcAft>
              <a:buNone/>
            </a:pPr>
            <a:r>
              <a:rPr b="1" lang="en" sz="1700" u="sng">
                <a:latin typeface="Century Gothic"/>
                <a:ea typeface="Century Gothic"/>
                <a:cs typeface="Century Gothic"/>
                <a:sym typeface="Century Gothic"/>
              </a:rPr>
              <a:t>Required Documentation</a:t>
            </a:r>
            <a:endParaRPr b="1" sz="1700" u="sng">
              <a:latin typeface="Century Gothic"/>
              <a:ea typeface="Century Gothic"/>
              <a:cs typeface="Century Gothic"/>
              <a:sym typeface="Century Gothic"/>
            </a:endParaRPr>
          </a:p>
          <a:p>
            <a:pPr indent="0" lvl="0" marL="0" rtl="0" algn="l">
              <a:spcBef>
                <a:spcPts val="0"/>
              </a:spcBef>
              <a:spcAft>
                <a:spcPts val="0"/>
              </a:spcAft>
              <a:buNone/>
            </a:pPr>
            <a:r>
              <a:rPr lang="en" sz="1500">
                <a:latin typeface="Century Gothic"/>
                <a:ea typeface="Century Gothic"/>
                <a:cs typeface="Century Gothic"/>
                <a:sym typeface="Century Gothic"/>
              </a:rPr>
              <a:t>Initial submission:</a:t>
            </a:r>
            <a:endParaRPr sz="1500">
              <a:latin typeface="Century Gothic"/>
              <a:ea typeface="Century Gothic"/>
              <a:cs typeface="Century Gothic"/>
              <a:sym typeface="Century Gothic"/>
            </a:endParaRPr>
          </a:p>
          <a:p>
            <a:pPr indent="-311150" lvl="0" marL="457200" rtl="0" algn="l">
              <a:spcBef>
                <a:spcPts val="0"/>
              </a:spcBef>
              <a:spcAft>
                <a:spcPts val="0"/>
              </a:spcAft>
              <a:buSzPts val="1300"/>
              <a:buFont typeface="Century Gothic"/>
              <a:buChar char="➢"/>
            </a:pPr>
            <a:r>
              <a:rPr lang="en" sz="1300">
                <a:latin typeface="Century Gothic"/>
                <a:ea typeface="Century Gothic"/>
                <a:cs typeface="Century Gothic"/>
                <a:sym typeface="Century Gothic"/>
              </a:rPr>
              <a:t>SOLID Roster must</a:t>
            </a:r>
            <a:endParaRPr sz="1300">
              <a:latin typeface="Century Gothic"/>
              <a:ea typeface="Century Gothic"/>
              <a:cs typeface="Century Gothic"/>
              <a:sym typeface="Century Gothic"/>
            </a:endParaRPr>
          </a:p>
          <a:p>
            <a:pPr indent="-311150" lvl="1" marL="914400" rtl="0" algn="l">
              <a:spcBef>
                <a:spcPts val="0"/>
              </a:spcBef>
              <a:spcAft>
                <a:spcPts val="0"/>
              </a:spcAft>
              <a:buSzPts val="1300"/>
              <a:buFont typeface="Century Gothic"/>
              <a:buChar char="○"/>
            </a:pPr>
            <a:r>
              <a:rPr lang="en" sz="1300">
                <a:latin typeface="Century Gothic"/>
                <a:ea typeface="Century Gothic"/>
                <a:cs typeface="Century Gothic"/>
                <a:sym typeface="Century Gothic"/>
              </a:rPr>
              <a:t>Be up to date (FY 26-27)</a:t>
            </a:r>
            <a:endParaRPr sz="1300">
              <a:latin typeface="Century Gothic"/>
              <a:ea typeface="Century Gothic"/>
              <a:cs typeface="Century Gothic"/>
              <a:sym typeface="Century Gothic"/>
            </a:endParaRPr>
          </a:p>
          <a:p>
            <a:pPr indent="-311150" lvl="0" marL="457200" rtl="0" algn="l">
              <a:spcBef>
                <a:spcPts val="0"/>
              </a:spcBef>
              <a:spcAft>
                <a:spcPts val="0"/>
              </a:spcAft>
              <a:buSzPts val="1300"/>
              <a:buFont typeface="Century Gothic"/>
              <a:buChar char="➢"/>
            </a:pPr>
            <a:r>
              <a:rPr lang="en" sz="1300">
                <a:latin typeface="Century Gothic"/>
                <a:ea typeface="Century Gothic"/>
                <a:cs typeface="Century Gothic"/>
                <a:sym typeface="Century Gothic"/>
              </a:rPr>
              <a:t>Price quote must</a:t>
            </a:r>
            <a:endParaRPr sz="1300">
              <a:latin typeface="Century Gothic"/>
              <a:ea typeface="Century Gothic"/>
              <a:cs typeface="Century Gothic"/>
              <a:sym typeface="Century Gothic"/>
            </a:endParaRPr>
          </a:p>
          <a:p>
            <a:pPr indent="-311150" lvl="1" marL="914400" rtl="0" algn="l">
              <a:spcBef>
                <a:spcPts val="0"/>
              </a:spcBef>
              <a:spcAft>
                <a:spcPts val="0"/>
              </a:spcAft>
              <a:buSzPts val="1300"/>
              <a:buFont typeface="Century Gothic"/>
              <a:buChar char="○"/>
            </a:pPr>
            <a:r>
              <a:rPr lang="en" sz="1300">
                <a:latin typeface="Century Gothic"/>
                <a:ea typeface="Century Gothic"/>
                <a:cs typeface="Century Gothic"/>
                <a:sym typeface="Century Gothic"/>
              </a:rPr>
              <a:t>Come directly from the vendor</a:t>
            </a:r>
            <a:endParaRPr sz="1300">
              <a:latin typeface="Century Gothic"/>
              <a:ea typeface="Century Gothic"/>
              <a:cs typeface="Century Gothic"/>
              <a:sym typeface="Century Gothic"/>
            </a:endParaRPr>
          </a:p>
          <a:p>
            <a:pPr indent="-311150" lvl="1" marL="914400" rtl="0" algn="l">
              <a:spcBef>
                <a:spcPts val="0"/>
              </a:spcBef>
              <a:spcAft>
                <a:spcPts val="0"/>
              </a:spcAft>
              <a:buSzPts val="1300"/>
              <a:buFont typeface="Century Gothic"/>
              <a:buChar char="○"/>
            </a:pPr>
            <a:r>
              <a:rPr lang="en" sz="1300">
                <a:latin typeface="Century Gothic"/>
                <a:ea typeface="Century Gothic"/>
                <a:cs typeface="Century Gothic"/>
                <a:sym typeface="Century Gothic"/>
              </a:rPr>
              <a:t>Utilize an hourly rate</a:t>
            </a:r>
            <a:endParaRPr sz="1300">
              <a:latin typeface="Century Gothic"/>
              <a:ea typeface="Century Gothic"/>
              <a:cs typeface="Century Gothic"/>
              <a:sym typeface="Century Gothic"/>
            </a:endParaRPr>
          </a:p>
          <a:p>
            <a:pPr indent="-311150" lvl="0" marL="457200" rtl="0" algn="l">
              <a:spcBef>
                <a:spcPts val="0"/>
              </a:spcBef>
              <a:spcAft>
                <a:spcPts val="0"/>
              </a:spcAft>
              <a:buSzPts val="1300"/>
              <a:buFont typeface="Century Gothic"/>
              <a:buChar char="➢"/>
            </a:pPr>
            <a:r>
              <a:rPr lang="en" sz="1300">
                <a:latin typeface="Century Gothic"/>
                <a:ea typeface="Century Gothic"/>
                <a:cs typeface="Century Gothic"/>
                <a:sym typeface="Century Gothic"/>
              </a:rPr>
              <a:t>Contractor Resume</a:t>
            </a:r>
            <a:endParaRPr sz="1300">
              <a:latin typeface="Century Gothic"/>
              <a:ea typeface="Century Gothic"/>
              <a:cs typeface="Century Gothic"/>
              <a:sym typeface="Century Gothic"/>
            </a:endParaRPr>
          </a:p>
          <a:p>
            <a:pPr indent="-311150" lvl="0" marL="457200" rtl="0" algn="l">
              <a:spcBef>
                <a:spcPts val="0"/>
              </a:spcBef>
              <a:spcAft>
                <a:spcPts val="0"/>
              </a:spcAft>
              <a:buSzPts val="1300"/>
              <a:buFont typeface="Century Gothic"/>
              <a:buChar char="➢"/>
            </a:pPr>
            <a:r>
              <a:rPr lang="en" sz="1300">
                <a:latin typeface="Century Gothic"/>
                <a:ea typeface="Century Gothic"/>
                <a:cs typeface="Century Gothic"/>
                <a:sym typeface="Century Gothic"/>
              </a:rPr>
              <a:t>Proof of event (if related to event)</a:t>
            </a:r>
            <a:endParaRPr sz="1300">
              <a:latin typeface="Century Gothic"/>
              <a:ea typeface="Century Gothic"/>
              <a:cs typeface="Century Gothic"/>
              <a:sym typeface="Century Gothic"/>
            </a:endParaRPr>
          </a:p>
          <a:p>
            <a:pPr indent="-311150" lvl="1" marL="914400" rtl="0" algn="l">
              <a:spcBef>
                <a:spcPts val="0"/>
              </a:spcBef>
              <a:spcAft>
                <a:spcPts val="0"/>
              </a:spcAft>
              <a:buSzPts val="1300"/>
              <a:buFont typeface="Century Gothic"/>
              <a:buChar char="○"/>
            </a:pPr>
            <a:r>
              <a:rPr lang="en" sz="1300">
                <a:latin typeface="Century Gothic"/>
                <a:ea typeface="Century Gothic"/>
                <a:cs typeface="Century Gothic"/>
                <a:sym typeface="Century Gothic"/>
              </a:rPr>
              <a:t>If hosting, link UConntact page</a:t>
            </a:r>
            <a:endParaRPr sz="1300">
              <a:latin typeface="Century Gothic"/>
              <a:ea typeface="Century Gothic"/>
              <a:cs typeface="Century Gothic"/>
              <a:sym typeface="Century Gothic"/>
            </a:endParaRPr>
          </a:p>
          <a:p>
            <a:pPr indent="0" lvl="0" marL="0" rtl="0" algn="l">
              <a:spcBef>
                <a:spcPts val="0"/>
              </a:spcBef>
              <a:spcAft>
                <a:spcPts val="0"/>
              </a:spcAft>
              <a:buNone/>
            </a:pPr>
            <a:r>
              <a:t/>
            </a:r>
            <a:endParaRPr sz="1500">
              <a:latin typeface="Century Gothic"/>
              <a:ea typeface="Century Gothic"/>
              <a:cs typeface="Century Gothic"/>
              <a:sym typeface="Century Gothic"/>
            </a:endParaRPr>
          </a:p>
          <a:p>
            <a:pPr indent="0" lvl="0" marL="0" rtl="0" algn="ctr">
              <a:spcBef>
                <a:spcPts val="0"/>
              </a:spcBef>
              <a:spcAft>
                <a:spcPts val="0"/>
              </a:spcAft>
              <a:buNone/>
            </a:pPr>
            <a:r>
              <a:t/>
            </a:r>
            <a:endParaRPr sz="1500">
              <a:latin typeface="Century Gothic"/>
              <a:ea typeface="Century Gothic"/>
              <a:cs typeface="Century Gothic"/>
              <a:sym typeface="Century Gothic"/>
            </a:endParaRPr>
          </a:p>
        </p:txBody>
      </p:sp>
      <p:sp>
        <p:nvSpPr>
          <p:cNvPr id="603" name="Google Shape;603;p62"/>
          <p:cNvSpPr txBox="1"/>
          <p:nvPr/>
        </p:nvSpPr>
        <p:spPr>
          <a:xfrm>
            <a:off x="237225" y="2888325"/>
            <a:ext cx="4852500" cy="19779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sz="1700" u="sng">
                <a:solidFill>
                  <a:schemeClr val="dk1"/>
                </a:solidFill>
                <a:latin typeface="Century Gothic"/>
                <a:ea typeface="Century Gothic"/>
                <a:cs typeface="Century Gothic"/>
                <a:sym typeface="Century Gothic"/>
              </a:rPr>
              <a:t>Specific Policies</a:t>
            </a:r>
            <a:endParaRPr b="1" sz="1700" u="sng">
              <a:solidFill>
                <a:schemeClr val="dk1"/>
              </a:solidFill>
              <a:latin typeface="Century Gothic"/>
              <a:ea typeface="Century Gothic"/>
              <a:cs typeface="Century Gothic"/>
              <a:sym typeface="Century Gothic"/>
            </a:endParaRPr>
          </a:p>
          <a:p>
            <a:pPr indent="-311150" lvl="0" marL="457200" rtl="0" algn="l">
              <a:lnSpc>
                <a:spcPct val="150000"/>
              </a:lnSpc>
              <a:spcBef>
                <a:spcPts val="0"/>
              </a:spcBef>
              <a:spcAft>
                <a:spcPts val="0"/>
              </a:spcAft>
              <a:buClr>
                <a:schemeClr val="dk1"/>
              </a:buClr>
              <a:buSzPts val="1300"/>
              <a:buFont typeface="Century Gothic"/>
              <a:buChar char="➢"/>
            </a:pPr>
            <a:r>
              <a:rPr lang="en" sz="1300">
                <a:solidFill>
                  <a:schemeClr val="dk1"/>
                </a:solidFill>
                <a:latin typeface="Century Gothic"/>
                <a:ea typeface="Century Gothic"/>
                <a:cs typeface="Century Gothic"/>
                <a:sym typeface="Century Gothic"/>
              </a:rPr>
              <a:t>$300 per hour cap (per event) for one-time instruction, event staff (dancers, singers, djs, etc.)</a:t>
            </a:r>
            <a:endParaRPr sz="1300">
              <a:solidFill>
                <a:schemeClr val="dk1"/>
              </a:solidFill>
              <a:latin typeface="Century Gothic"/>
              <a:ea typeface="Century Gothic"/>
              <a:cs typeface="Century Gothic"/>
              <a:sym typeface="Century Gothic"/>
            </a:endParaRPr>
          </a:p>
          <a:p>
            <a:pPr indent="-311150" lvl="0" marL="457200" rtl="0" algn="l">
              <a:lnSpc>
                <a:spcPct val="150000"/>
              </a:lnSpc>
              <a:spcBef>
                <a:spcPts val="0"/>
              </a:spcBef>
              <a:spcAft>
                <a:spcPts val="0"/>
              </a:spcAft>
              <a:buClr>
                <a:schemeClr val="dk1"/>
              </a:buClr>
              <a:buSzPts val="1300"/>
              <a:buFont typeface="Century Gothic"/>
              <a:buChar char="➢"/>
            </a:pPr>
            <a:r>
              <a:rPr lang="en" sz="1300">
                <a:solidFill>
                  <a:schemeClr val="dk1"/>
                </a:solidFill>
                <a:latin typeface="Century Gothic"/>
                <a:ea typeface="Century Gothic"/>
                <a:cs typeface="Century Gothic"/>
                <a:sym typeface="Century Gothic"/>
              </a:rPr>
              <a:t>$450 per hour cap (per event) for speakers</a:t>
            </a:r>
            <a:endParaRPr sz="1300">
              <a:solidFill>
                <a:schemeClr val="dk1"/>
              </a:solidFill>
              <a:latin typeface="Century Gothic"/>
              <a:ea typeface="Century Gothic"/>
              <a:cs typeface="Century Gothic"/>
              <a:sym typeface="Century Gothic"/>
            </a:endParaRPr>
          </a:p>
          <a:p>
            <a:pPr indent="-311150" lvl="0" marL="457200" rtl="0" algn="l">
              <a:lnSpc>
                <a:spcPct val="150000"/>
              </a:lnSpc>
              <a:spcBef>
                <a:spcPts val="0"/>
              </a:spcBef>
              <a:spcAft>
                <a:spcPts val="0"/>
              </a:spcAft>
              <a:buClr>
                <a:schemeClr val="dk1"/>
              </a:buClr>
              <a:buSzPts val="1300"/>
              <a:buFont typeface="Century Gothic"/>
              <a:buChar char="➢"/>
            </a:pPr>
            <a:r>
              <a:rPr lang="en" sz="1300">
                <a:solidFill>
                  <a:schemeClr val="dk1"/>
                </a:solidFill>
                <a:latin typeface="Century Gothic"/>
                <a:ea typeface="Century Gothic"/>
                <a:cs typeface="Century Gothic"/>
                <a:sym typeface="Century Gothic"/>
              </a:rPr>
              <a:t>$40 per hour cap for repeated instruction</a:t>
            </a:r>
            <a:endParaRPr sz="1300">
              <a:solidFill>
                <a:schemeClr val="dk1"/>
              </a:solidFill>
              <a:latin typeface="Century Gothic"/>
              <a:ea typeface="Century Gothic"/>
              <a:cs typeface="Century Gothic"/>
              <a:sym typeface="Century Gothic"/>
            </a:endParaRPr>
          </a:p>
          <a:p>
            <a:pPr indent="-311150" lvl="0" marL="457200" rtl="0" algn="l">
              <a:lnSpc>
                <a:spcPct val="150000"/>
              </a:lnSpc>
              <a:spcBef>
                <a:spcPts val="0"/>
              </a:spcBef>
              <a:spcAft>
                <a:spcPts val="0"/>
              </a:spcAft>
              <a:buClr>
                <a:schemeClr val="dk1"/>
              </a:buClr>
              <a:buSzPts val="1300"/>
              <a:buFont typeface="Century Gothic"/>
              <a:buChar char="➢"/>
            </a:pPr>
            <a:r>
              <a:rPr lang="en" sz="1300">
                <a:solidFill>
                  <a:schemeClr val="dk1"/>
                </a:solidFill>
                <a:latin typeface="Century Gothic"/>
                <a:ea typeface="Century Gothic"/>
                <a:cs typeface="Century Gothic"/>
                <a:sym typeface="Century Gothic"/>
              </a:rPr>
              <a:t>Contractors cannot be current UConn students</a:t>
            </a:r>
            <a:endParaRPr sz="1300">
              <a:solidFill>
                <a:schemeClr val="dk1"/>
              </a:solidFill>
              <a:latin typeface="Century Gothic"/>
              <a:ea typeface="Century Gothic"/>
              <a:cs typeface="Century Gothic"/>
              <a:sym typeface="Century Gothic"/>
            </a:endParaRPr>
          </a:p>
        </p:txBody>
      </p:sp>
      <p:sp>
        <p:nvSpPr>
          <p:cNvPr id="604" name="Google Shape;604;p62"/>
          <p:cNvSpPr txBox="1"/>
          <p:nvPr>
            <p:ph idx="4294967295" type="subTitle"/>
          </p:nvPr>
        </p:nvSpPr>
        <p:spPr>
          <a:xfrm>
            <a:off x="237225" y="131700"/>
            <a:ext cx="4163100" cy="2376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lang="en" sz="700">
                <a:latin typeface="Century Gothic"/>
                <a:ea typeface="Century Gothic"/>
                <a:cs typeface="Century Gothic"/>
                <a:sym typeface="Century Gothic"/>
              </a:rPr>
              <a:t>Tier-II Funding Town Hall May 2026</a:t>
            </a:r>
            <a:endParaRPr sz="700">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p63"/>
          <p:cNvSpPr txBox="1"/>
          <p:nvPr>
            <p:ph idx="13" type="subTitle"/>
          </p:nvPr>
        </p:nvSpPr>
        <p:spPr>
          <a:xfrm>
            <a:off x="361975" y="539900"/>
            <a:ext cx="8367600" cy="3078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rPr b="1" lang="en">
                <a:latin typeface="Century Gothic"/>
                <a:ea typeface="Century Gothic"/>
                <a:cs typeface="Century Gothic"/>
                <a:sym typeface="Century Gothic"/>
              </a:rPr>
              <a:t>VI.   Car Rental</a:t>
            </a:r>
            <a:endParaRPr b="1">
              <a:latin typeface="Century Gothic"/>
              <a:ea typeface="Century Gothic"/>
              <a:cs typeface="Century Gothic"/>
              <a:sym typeface="Century Gothic"/>
            </a:endParaRPr>
          </a:p>
        </p:txBody>
      </p:sp>
      <p:sp>
        <p:nvSpPr>
          <p:cNvPr id="610" name="Google Shape;610;p63"/>
          <p:cNvSpPr txBox="1"/>
          <p:nvPr>
            <p:ph idx="6" type="subTitle"/>
          </p:nvPr>
        </p:nvSpPr>
        <p:spPr>
          <a:xfrm>
            <a:off x="237225" y="936750"/>
            <a:ext cx="4852500" cy="1789200"/>
          </a:xfrm>
          <a:prstGeom prst="rect">
            <a:avLst/>
          </a:prstGeom>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50000"/>
              </a:lnSpc>
              <a:spcBef>
                <a:spcPts val="0"/>
              </a:spcBef>
              <a:spcAft>
                <a:spcPts val="0"/>
              </a:spcAft>
              <a:buNone/>
            </a:pPr>
            <a:r>
              <a:rPr b="1" lang="en" sz="1700" u="sng">
                <a:latin typeface="Century Gothic"/>
                <a:ea typeface="Century Gothic"/>
                <a:cs typeface="Century Gothic"/>
                <a:sym typeface="Century Gothic"/>
              </a:rPr>
              <a:t>Deadlines</a:t>
            </a:r>
            <a:endParaRPr b="1" sz="1700" u="sng">
              <a:latin typeface="Century Gothic"/>
              <a:ea typeface="Century Gothic"/>
              <a:cs typeface="Century Gothic"/>
              <a:sym typeface="Century Gothic"/>
            </a:endParaRPr>
          </a:p>
          <a:p>
            <a:pPr indent="0" lvl="0" marL="0" rtl="0" algn="l">
              <a:spcBef>
                <a:spcPts val="0"/>
              </a:spcBef>
              <a:spcAft>
                <a:spcPts val="0"/>
              </a:spcAft>
              <a:buNone/>
            </a:pPr>
            <a:r>
              <a:rPr lang="en" sz="1500">
                <a:latin typeface="Century Gothic"/>
                <a:ea typeface="Century Gothic"/>
                <a:cs typeface="Century Gothic"/>
                <a:sym typeface="Century Gothic"/>
              </a:rPr>
              <a:t>Initial submission → 6 weeks before event</a:t>
            </a:r>
            <a:endParaRPr sz="1500">
              <a:latin typeface="Century Gothic"/>
              <a:ea typeface="Century Gothic"/>
              <a:cs typeface="Century Gothic"/>
              <a:sym typeface="Century Gothic"/>
            </a:endParaRPr>
          </a:p>
          <a:p>
            <a:pPr indent="0" lvl="0" marL="0" rtl="0" algn="l">
              <a:spcBef>
                <a:spcPts val="0"/>
              </a:spcBef>
              <a:spcAft>
                <a:spcPts val="0"/>
              </a:spcAft>
              <a:buNone/>
            </a:pPr>
            <a:r>
              <a:t/>
            </a:r>
            <a:endParaRPr sz="1500">
              <a:latin typeface="Century Gothic"/>
              <a:ea typeface="Century Gothic"/>
              <a:cs typeface="Century Gothic"/>
              <a:sym typeface="Century Gothic"/>
            </a:endParaRPr>
          </a:p>
          <a:p>
            <a:pPr indent="0" lvl="0" marL="0" rtl="0" algn="l">
              <a:spcBef>
                <a:spcPts val="0"/>
              </a:spcBef>
              <a:spcAft>
                <a:spcPts val="0"/>
              </a:spcAft>
              <a:buNone/>
            </a:pPr>
            <a:r>
              <a:rPr lang="en" sz="1500">
                <a:latin typeface="Century Gothic"/>
                <a:ea typeface="Century Gothic"/>
                <a:cs typeface="Century Gothic"/>
                <a:sym typeface="Century Gothic"/>
              </a:rPr>
              <a:t>Pre-Purchase → 2 weeks before event</a:t>
            </a:r>
            <a:endParaRPr sz="1500">
              <a:latin typeface="Century Gothic"/>
              <a:ea typeface="Century Gothic"/>
              <a:cs typeface="Century Gothic"/>
              <a:sym typeface="Century Gothic"/>
            </a:endParaRPr>
          </a:p>
          <a:p>
            <a:pPr indent="0" lvl="0" marL="0" rtl="0" algn="l">
              <a:spcBef>
                <a:spcPts val="0"/>
              </a:spcBef>
              <a:spcAft>
                <a:spcPts val="0"/>
              </a:spcAft>
              <a:buNone/>
            </a:pPr>
            <a:r>
              <a:t/>
            </a:r>
            <a:endParaRPr sz="1500">
              <a:latin typeface="Century Gothic"/>
              <a:ea typeface="Century Gothic"/>
              <a:cs typeface="Century Gothic"/>
              <a:sym typeface="Century Gothic"/>
            </a:endParaRPr>
          </a:p>
          <a:p>
            <a:pPr indent="0" lvl="0" marL="0" rtl="0" algn="l">
              <a:spcBef>
                <a:spcPts val="0"/>
              </a:spcBef>
              <a:spcAft>
                <a:spcPts val="0"/>
              </a:spcAft>
              <a:buNone/>
            </a:pPr>
            <a:r>
              <a:rPr lang="en" sz="1500">
                <a:latin typeface="Century Gothic"/>
                <a:ea typeface="Century Gothic"/>
                <a:cs typeface="Century Gothic"/>
                <a:sym typeface="Century Gothic"/>
              </a:rPr>
              <a:t>Post-Purchase Verification → 4 weeks after event</a:t>
            </a:r>
            <a:endParaRPr sz="1500">
              <a:latin typeface="Century Gothic"/>
              <a:ea typeface="Century Gothic"/>
              <a:cs typeface="Century Gothic"/>
              <a:sym typeface="Century Gothic"/>
            </a:endParaRPr>
          </a:p>
          <a:p>
            <a:pPr indent="0" lvl="0" marL="0" rtl="0" algn="l">
              <a:spcBef>
                <a:spcPts val="0"/>
              </a:spcBef>
              <a:spcAft>
                <a:spcPts val="0"/>
              </a:spcAft>
              <a:buNone/>
            </a:pPr>
            <a:r>
              <a:t/>
            </a:r>
            <a:endParaRPr sz="1500">
              <a:latin typeface="Century Gothic"/>
              <a:ea typeface="Century Gothic"/>
              <a:cs typeface="Century Gothic"/>
              <a:sym typeface="Century Gothic"/>
            </a:endParaRPr>
          </a:p>
          <a:p>
            <a:pPr indent="0" lvl="0" marL="0" rtl="0" algn="l">
              <a:spcBef>
                <a:spcPts val="0"/>
              </a:spcBef>
              <a:spcAft>
                <a:spcPts val="0"/>
              </a:spcAft>
              <a:buNone/>
            </a:pPr>
            <a:r>
              <a:t/>
            </a:r>
            <a:endParaRPr sz="1500">
              <a:latin typeface="Century Gothic"/>
              <a:ea typeface="Century Gothic"/>
              <a:cs typeface="Century Gothic"/>
              <a:sym typeface="Century Gothic"/>
            </a:endParaRPr>
          </a:p>
          <a:p>
            <a:pPr indent="0" lvl="0" marL="0" rtl="0" algn="ctr">
              <a:spcBef>
                <a:spcPts val="0"/>
              </a:spcBef>
              <a:spcAft>
                <a:spcPts val="0"/>
              </a:spcAft>
              <a:buNone/>
            </a:pPr>
            <a:r>
              <a:t/>
            </a:r>
            <a:endParaRPr sz="1500">
              <a:latin typeface="Century Gothic"/>
              <a:ea typeface="Century Gothic"/>
              <a:cs typeface="Century Gothic"/>
              <a:sym typeface="Century Gothic"/>
            </a:endParaRPr>
          </a:p>
        </p:txBody>
      </p:sp>
      <p:sp>
        <p:nvSpPr>
          <p:cNvPr id="611" name="Google Shape;611;p63"/>
          <p:cNvSpPr txBox="1"/>
          <p:nvPr>
            <p:ph idx="6" type="subTitle"/>
          </p:nvPr>
        </p:nvSpPr>
        <p:spPr>
          <a:xfrm>
            <a:off x="5537800" y="847700"/>
            <a:ext cx="3369000" cy="4090800"/>
          </a:xfrm>
          <a:prstGeom prst="rect">
            <a:avLst/>
          </a:prstGeom>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50000"/>
              </a:lnSpc>
              <a:spcBef>
                <a:spcPts val="0"/>
              </a:spcBef>
              <a:spcAft>
                <a:spcPts val="0"/>
              </a:spcAft>
              <a:buNone/>
            </a:pPr>
            <a:r>
              <a:rPr b="1" lang="en" sz="1700" u="sng">
                <a:latin typeface="Century Gothic"/>
                <a:ea typeface="Century Gothic"/>
                <a:cs typeface="Century Gothic"/>
                <a:sym typeface="Century Gothic"/>
              </a:rPr>
              <a:t>Required Documentation</a:t>
            </a:r>
            <a:endParaRPr b="1" sz="1700" u="sng">
              <a:latin typeface="Century Gothic"/>
              <a:ea typeface="Century Gothic"/>
              <a:cs typeface="Century Gothic"/>
              <a:sym typeface="Century Gothic"/>
            </a:endParaRPr>
          </a:p>
          <a:p>
            <a:pPr indent="0" lvl="0" marL="0" rtl="0" algn="l">
              <a:spcBef>
                <a:spcPts val="0"/>
              </a:spcBef>
              <a:spcAft>
                <a:spcPts val="0"/>
              </a:spcAft>
              <a:buNone/>
            </a:pPr>
            <a:r>
              <a:rPr lang="en" sz="1500">
                <a:latin typeface="Century Gothic"/>
                <a:ea typeface="Century Gothic"/>
                <a:cs typeface="Century Gothic"/>
                <a:sym typeface="Century Gothic"/>
              </a:rPr>
              <a:t>Initial submission:</a:t>
            </a:r>
            <a:endParaRPr sz="1500">
              <a:latin typeface="Century Gothic"/>
              <a:ea typeface="Century Gothic"/>
              <a:cs typeface="Century Gothic"/>
              <a:sym typeface="Century Gothic"/>
            </a:endParaRPr>
          </a:p>
          <a:p>
            <a:pPr indent="-311150" lvl="0" marL="457200" rtl="0" algn="l">
              <a:spcBef>
                <a:spcPts val="0"/>
              </a:spcBef>
              <a:spcAft>
                <a:spcPts val="0"/>
              </a:spcAft>
              <a:buSzPts val="1300"/>
              <a:buFont typeface="Century Gothic"/>
              <a:buChar char="➢"/>
            </a:pPr>
            <a:r>
              <a:rPr lang="en" sz="1300">
                <a:latin typeface="Century Gothic"/>
                <a:ea typeface="Century Gothic"/>
                <a:cs typeface="Century Gothic"/>
                <a:sym typeface="Century Gothic"/>
              </a:rPr>
              <a:t>SOLID Roster must</a:t>
            </a:r>
            <a:endParaRPr sz="1300">
              <a:latin typeface="Century Gothic"/>
              <a:ea typeface="Century Gothic"/>
              <a:cs typeface="Century Gothic"/>
              <a:sym typeface="Century Gothic"/>
            </a:endParaRPr>
          </a:p>
          <a:p>
            <a:pPr indent="-311150" lvl="1" marL="914400" rtl="0" algn="l">
              <a:spcBef>
                <a:spcPts val="0"/>
              </a:spcBef>
              <a:spcAft>
                <a:spcPts val="0"/>
              </a:spcAft>
              <a:buSzPts val="1300"/>
              <a:buFont typeface="Century Gothic"/>
              <a:buChar char="○"/>
            </a:pPr>
            <a:r>
              <a:rPr lang="en" sz="1300">
                <a:latin typeface="Century Gothic"/>
                <a:ea typeface="Century Gothic"/>
                <a:cs typeface="Century Gothic"/>
                <a:sym typeface="Century Gothic"/>
              </a:rPr>
              <a:t>Be up to date (FY 26-27)</a:t>
            </a:r>
            <a:endParaRPr sz="1300">
              <a:latin typeface="Century Gothic"/>
              <a:ea typeface="Century Gothic"/>
              <a:cs typeface="Century Gothic"/>
              <a:sym typeface="Century Gothic"/>
            </a:endParaRPr>
          </a:p>
          <a:p>
            <a:pPr indent="-311150" lvl="0" marL="457200" rtl="0" algn="l">
              <a:spcBef>
                <a:spcPts val="0"/>
              </a:spcBef>
              <a:spcAft>
                <a:spcPts val="0"/>
              </a:spcAft>
              <a:buSzPts val="1300"/>
              <a:buFont typeface="Century Gothic"/>
              <a:buChar char="➢"/>
            </a:pPr>
            <a:r>
              <a:rPr lang="en" sz="1300">
                <a:latin typeface="Century Gothic"/>
                <a:ea typeface="Century Gothic"/>
                <a:cs typeface="Century Gothic"/>
                <a:sym typeface="Century Gothic"/>
              </a:rPr>
              <a:t>Proof of event (if related to event)</a:t>
            </a:r>
            <a:endParaRPr sz="1300">
              <a:latin typeface="Century Gothic"/>
              <a:ea typeface="Century Gothic"/>
              <a:cs typeface="Century Gothic"/>
              <a:sym typeface="Century Gothic"/>
            </a:endParaRPr>
          </a:p>
          <a:p>
            <a:pPr indent="-311150" lvl="1" marL="914400" rtl="0" algn="l">
              <a:spcBef>
                <a:spcPts val="0"/>
              </a:spcBef>
              <a:spcAft>
                <a:spcPts val="0"/>
              </a:spcAft>
              <a:buSzPts val="1300"/>
              <a:buFont typeface="Century Gothic"/>
              <a:buChar char="○"/>
            </a:pPr>
            <a:r>
              <a:rPr lang="en" sz="1300">
                <a:latin typeface="Century Gothic"/>
                <a:ea typeface="Century Gothic"/>
                <a:cs typeface="Century Gothic"/>
                <a:sym typeface="Century Gothic"/>
              </a:rPr>
              <a:t>If hosting, link UConntact page</a:t>
            </a:r>
            <a:endParaRPr sz="1300">
              <a:latin typeface="Century Gothic"/>
              <a:ea typeface="Century Gothic"/>
              <a:cs typeface="Century Gothic"/>
              <a:sym typeface="Century Gothic"/>
            </a:endParaRPr>
          </a:p>
          <a:p>
            <a:pPr indent="-311150" lvl="0" marL="457200" rtl="0" algn="l">
              <a:spcBef>
                <a:spcPts val="0"/>
              </a:spcBef>
              <a:spcAft>
                <a:spcPts val="0"/>
              </a:spcAft>
              <a:buSzPts val="1300"/>
              <a:buFont typeface="Century Gothic"/>
              <a:buChar char="➢"/>
            </a:pPr>
            <a:r>
              <a:rPr lang="en" sz="1300">
                <a:latin typeface="Century Gothic"/>
                <a:ea typeface="Century Gothic"/>
                <a:cs typeface="Century Gothic"/>
                <a:sym typeface="Century Gothic"/>
              </a:rPr>
              <a:t>Price quote</a:t>
            </a:r>
            <a:endParaRPr sz="1300">
              <a:latin typeface="Century Gothic"/>
              <a:ea typeface="Century Gothic"/>
              <a:cs typeface="Century Gothic"/>
              <a:sym typeface="Century Gothic"/>
            </a:endParaRPr>
          </a:p>
          <a:p>
            <a:pPr indent="-311150" lvl="1" marL="914400" rtl="0" algn="l">
              <a:spcBef>
                <a:spcPts val="0"/>
              </a:spcBef>
              <a:spcAft>
                <a:spcPts val="0"/>
              </a:spcAft>
              <a:buSzPts val="1300"/>
              <a:buFont typeface="Century Gothic"/>
              <a:buChar char="○"/>
            </a:pPr>
            <a:r>
              <a:rPr lang="en" sz="1300">
                <a:latin typeface="Century Gothic"/>
                <a:ea typeface="Century Gothic"/>
                <a:cs typeface="Century Gothic"/>
                <a:sym typeface="Century Gothic"/>
              </a:rPr>
              <a:t>Enterprise recommended</a:t>
            </a:r>
            <a:endParaRPr sz="1300">
              <a:latin typeface="Century Gothic"/>
              <a:ea typeface="Century Gothic"/>
              <a:cs typeface="Century Gothic"/>
              <a:sym typeface="Century Gothic"/>
            </a:endParaRPr>
          </a:p>
          <a:p>
            <a:pPr indent="-311150" lvl="0" marL="457200" rtl="0" algn="l">
              <a:spcBef>
                <a:spcPts val="0"/>
              </a:spcBef>
              <a:spcAft>
                <a:spcPts val="0"/>
              </a:spcAft>
              <a:buSzPts val="1300"/>
              <a:buFont typeface="Century Gothic"/>
              <a:buChar char="➢"/>
            </a:pPr>
            <a:r>
              <a:rPr lang="en" sz="1300">
                <a:latin typeface="Century Gothic"/>
                <a:ea typeface="Century Gothic"/>
                <a:cs typeface="Century Gothic"/>
                <a:sym typeface="Century Gothic"/>
              </a:rPr>
              <a:t>Driver/passenger list</a:t>
            </a:r>
            <a:endParaRPr sz="1300">
              <a:latin typeface="Century Gothic"/>
              <a:ea typeface="Century Gothic"/>
              <a:cs typeface="Century Gothic"/>
              <a:sym typeface="Century Gothic"/>
            </a:endParaRPr>
          </a:p>
          <a:p>
            <a:pPr indent="-311150" lvl="1" marL="914400" rtl="0" algn="l">
              <a:spcBef>
                <a:spcPts val="0"/>
              </a:spcBef>
              <a:spcAft>
                <a:spcPts val="0"/>
              </a:spcAft>
              <a:buSzPts val="1300"/>
              <a:buFont typeface="Century Gothic"/>
              <a:buChar char="○"/>
            </a:pPr>
            <a:r>
              <a:rPr lang="en" sz="1300">
                <a:latin typeface="Century Gothic"/>
                <a:ea typeface="Century Gothic"/>
                <a:cs typeface="Century Gothic"/>
                <a:sym typeface="Century Gothic"/>
              </a:rPr>
              <a:t>Drivers must be 21+ at time of travel</a:t>
            </a:r>
            <a:endParaRPr sz="1300">
              <a:latin typeface="Century Gothic"/>
              <a:ea typeface="Century Gothic"/>
              <a:cs typeface="Century Gothic"/>
              <a:sym typeface="Century Gothic"/>
            </a:endParaRPr>
          </a:p>
          <a:p>
            <a:pPr indent="-311150" lvl="1" marL="914400" rtl="0" algn="l">
              <a:spcBef>
                <a:spcPts val="0"/>
              </a:spcBef>
              <a:spcAft>
                <a:spcPts val="0"/>
              </a:spcAft>
              <a:buSzPts val="1300"/>
              <a:buFont typeface="Century Gothic"/>
              <a:buChar char="○"/>
            </a:pPr>
            <a:r>
              <a:rPr lang="en" sz="1300">
                <a:latin typeface="Century Gothic"/>
                <a:ea typeface="Century Gothic"/>
                <a:cs typeface="Century Gothic"/>
                <a:sym typeface="Century Gothic"/>
              </a:rPr>
              <a:t>Passengers must be listed on SOLID roster</a:t>
            </a:r>
            <a:endParaRPr sz="1300">
              <a:latin typeface="Century Gothic"/>
              <a:ea typeface="Century Gothic"/>
              <a:cs typeface="Century Gothic"/>
              <a:sym typeface="Century Gothic"/>
            </a:endParaRPr>
          </a:p>
          <a:p>
            <a:pPr indent="-311150" lvl="0" marL="457200" rtl="0" algn="l">
              <a:spcBef>
                <a:spcPts val="0"/>
              </a:spcBef>
              <a:spcAft>
                <a:spcPts val="0"/>
              </a:spcAft>
              <a:buSzPts val="1300"/>
              <a:buFont typeface="Century Gothic"/>
              <a:buChar char="➢"/>
            </a:pPr>
            <a:r>
              <a:rPr lang="en" sz="1300">
                <a:latin typeface="Century Gothic"/>
                <a:ea typeface="Century Gothic"/>
                <a:cs typeface="Century Gothic"/>
                <a:sym typeface="Century Gothic"/>
              </a:rPr>
              <a:t>Linked OCAA Form must</a:t>
            </a:r>
            <a:endParaRPr sz="1300">
              <a:latin typeface="Century Gothic"/>
              <a:ea typeface="Century Gothic"/>
              <a:cs typeface="Century Gothic"/>
              <a:sym typeface="Century Gothic"/>
            </a:endParaRPr>
          </a:p>
          <a:p>
            <a:pPr indent="-311150" lvl="1" marL="914400" rtl="0" algn="l">
              <a:spcBef>
                <a:spcPts val="0"/>
              </a:spcBef>
              <a:spcAft>
                <a:spcPts val="0"/>
              </a:spcAft>
              <a:buSzPts val="1300"/>
              <a:buFont typeface="Century Gothic"/>
              <a:buChar char="○"/>
            </a:pPr>
            <a:r>
              <a:rPr lang="en" sz="1300">
                <a:latin typeface="Century Gothic"/>
                <a:ea typeface="Century Gothic"/>
                <a:cs typeface="Century Gothic"/>
                <a:sym typeface="Century Gothic"/>
              </a:rPr>
              <a:t>Align with the event/meetings in which funding has been requested for</a:t>
            </a:r>
            <a:endParaRPr sz="1300">
              <a:latin typeface="Century Gothic"/>
              <a:ea typeface="Century Gothic"/>
              <a:cs typeface="Century Gothic"/>
              <a:sym typeface="Century Gothic"/>
            </a:endParaRPr>
          </a:p>
          <a:p>
            <a:pPr indent="0" lvl="0" marL="0" rtl="0" algn="l">
              <a:spcBef>
                <a:spcPts val="0"/>
              </a:spcBef>
              <a:spcAft>
                <a:spcPts val="0"/>
              </a:spcAft>
              <a:buNone/>
            </a:pPr>
            <a:r>
              <a:t/>
            </a:r>
            <a:endParaRPr sz="1500">
              <a:latin typeface="Century Gothic"/>
              <a:ea typeface="Century Gothic"/>
              <a:cs typeface="Century Gothic"/>
              <a:sym typeface="Century Gothic"/>
            </a:endParaRPr>
          </a:p>
          <a:p>
            <a:pPr indent="0" lvl="0" marL="0" rtl="0" algn="ctr">
              <a:spcBef>
                <a:spcPts val="0"/>
              </a:spcBef>
              <a:spcAft>
                <a:spcPts val="0"/>
              </a:spcAft>
              <a:buNone/>
            </a:pPr>
            <a:r>
              <a:t/>
            </a:r>
            <a:endParaRPr sz="1500">
              <a:latin typeface="Century Gothic"/>
              <a:ea typeface="Century Gothic"/>
              <a:cs typeface="Century Gothic"/>
              <a:sym typeface="Century Gothic"/>
            </a:endParaRPr>
          </a:p>
        </p:txBody>
      </p:sp>
      <p:sp>
        <p:nvSpPr>
          <p:cNvPr id="612" name="Google Shape;612;p63"/>
          <p:cNvSpPr txBox="1"/>
          <p:nvPr/>
        </p:nvSpPr>
        <p:spPr>
          <a:xfrm>
            <a:off x="237225" y="2815000"/>
            <a:ext cx="4852500" cy="19779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sz="1700" u="sng">
                <a:solidFill>
                  <a:schemeClr val="dk1"/>
                </a:solidFill>
                <a:latin typeface="Century Gothic"/>
                <a:ea typeface="Century Gothic"/>
                <a:cs typeface="Century Gothic"/>
                <a:sym typeface="Century Gothic"/>
              </a:rPr>
              <a:t>Specific Policies</a:t>
            </a:r>
            <a:endParaRPr b="1" sz="1700" u="sng">
              <a:solidFill>
                <a:schemeClr val="dk1"/>
              </a:solidFill>
              <a:latin typeface="Century Gothic"/>
              <a:ea typeface="Century Gothic"/>
              <a:cs typeface="Century Gothic"/>
              <a:sym typeface="Century Gothic"/>
            </a:endParaRPr>
          </a:p>
          <a:p>
            <a:pPr indent="-311150" lvl="0" marL="457200" rtl="0" algn="l">
              <a:lnSpc>
                <a:spcPct val="150000"/>
              </a:lnSpc>
              <a:spcBef>
                <a:spcPts val="0"/>
              </a:spcBef>
              <a:spcAft>
                <a:spcPts val="0"/>
              </a:spcAft>
              <a:buClr>
                <a:schemeClr val="dk1"/>
              </a:buClr>
              <a:buSzPts val="1300"/>
              <a:buFont typeface="Century Gothic"/>
              <a:buChar char="➢"/>
            </a:pPr>
            <a:r>
              <a:rPr lang="en" sz="1300">
                <a:solidFill>
                  <a:schemeClr val="dk1"/>
                </a:solidFill>
                <a:latin typeface="Century Gothic"/>
                <a:ea typeface="Century Gothic"/>
                <a:cs typeface="Century Gothic"/>
                <a:sym typeface="Century Gothic"/>
              </a:rPr>
              <a:t>Does not fall into $9,999.99 travel cap</a:t>
            </a:r>
            <a:endParaRPr sz="1300">
              <a:solidFill>
                <a:schemeClr val="dk1"/>
              </a:solidFill>
              <a:latin typeface="Century Gothic"/>
              <a:ea typeface="Century Gothic"/>
              <a:cs typeface="Century Gothic"/>
              <a:sym typeface="Century Gothic"/>
            </a:endParaRPr>
          </a:p>
          <a:p>
            <a:pPr indent="-311150" lvl="0" marL="457200" rtl="0" algn="l">
              <a:lnSpc>
                <a:spcPct val="150000"/>
              </a:lnSpc>
              <a:spcBef>
                <a:spcPts val="0"/>
              </a:spcBef>
              <a:spcAft>
                <a:spcPts val="0"/>
              </a:spcAft>
              <a:buClr>
                <a:schemeClr val="dk1"/>
              </a:buClr>
              <a:buSzPts val="1300"/>
              <a:buFont typeface="Century Gothic"/>
              <a:buChar char="➢"/>
            </a:pPr>
            <a:r>
              <a:rPr lang="en" sz="1300">
                <a:solidFill>
                  <a:schemeClr val="dk1"/>
                </a:solidFill>
                <a:latin typeface="Century Gothic"/>
                <a:ea typeface="Century Gothic"/>
                <a:cs typeface="Century Gothic"/>
                <a:sym typeface="Century Gothic"/>
              </a:rPr>
              <a:t>Up to 6 attendees for conferences, and 16 attendees for competitions/tournaments</a:t>
            </a:r>
            <a:endParaRPr sz="1300">
              <a:solidFill>
                <a:schemeClr val="dk1"/>
              </a:solidFill>
              <a:latin typeface="Century Gothic"/>
              <a:ea typeface="Century Gothic"/>
              <a:cs typeface="Century Gothic"/>
              <a:sym typeface="Century Gothic"/>
            </a:endParaRPr>
          </a:p>
          <a:p>
            <a:pPr indent="-311150" lvl="0" marL="457200" rtl="0" algn="l">
              <a:lnSpc>
                <a:spcPct val="150000"/>
              </a:lnSpc>
              <a:spcBef>
                <a:spcPts val="0"/>
              </a:spcBef>
              <a:spcAft>
                <a:spcPts val="0"/>
              </a:spcAft>
              <a:buClr>
                <a:schemeClr val="dk1"/>
              </a:buClr>
              <a:buSzPts val="1300"/>
              <a:buFont typeface="Century Gothic"/>
              <a:buChar char="➢"/>
            </a:pPr>
            <a:r>
              <a:rPr lang="en" sz="1300">
                <a:solidFill>
                  <a:schemeClr val="dk1"/>
                </a:solidFill>
                <a:latin typeface="Century Gothic"/>
                <a:ea typeface="Century Gothic"/>
                <a:cs typeface="Century Gothic"/>
                <a:sym typeface="Century Gothic"/>
              </a:rPr>
              <a:t>Add-on expenses, including refueling and mileage, will not be funded by USG</a:t>
            </a:r>
            <a:endParaRPr sz="1300">
              <a:solidFill>
                <a:schemeClr val="dk1"/>
              </a:solidFill>
              <a:latin typeface="Century Gothic"/>
              <a:ea typeface="Century Gothic"/>
              <a:cs typeface="Century Gothic"/>
              <a:sym typeface="Century Gothic"/>
            </a:endParaRPr>
          </a:p>
        </p:txBody>
      </p:sp>
      <p:sp>
        <p:nvSpPr>
          <p:cNvPr id="613" name="Google Shape;613;p63"/>
          <p:cNvSpPr txBox="1"/>
          <p:nvPr>
            <p:ph idx="4294967295" type="subTitle"/>
          </p:nvPr>
        </p:nvSpPr>
        <p:spPr>
          <a:xfrm>
            <a:off x="237225" y="131700"/>
            <a:ext cx="4163100" cy="2376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lang="en" sz="700">
                <a:latin typeface="Century Gothic"/>
                <a:ea typeface="Century Gothic"/>
                <a:cs typeface="Century Gothic"/>
                <a:sym typeface="Century Gothic"/>
              </a:rPr>
              <a:t>Tier-II Funding Town Hall May 2026</a:t>
            </a:r>
            <a:endParaRPr sz="700">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64"/>
          <p:cNvSpPr txBox="1"/>
          <p:nvPr>
            <p:ph idx="13" type="subTitle"/>
          </p:nvPr>
        </p:nvSpPr>
        <p:spPr>
          <a:xfrm>
            <a:off x="361975" y="539900"/>
            <a:ext cx="8367600" cy="3078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rPr b="1" lang="en">
                <a:latin typeface="Century Gothic"/>
                <a:ea typeface="Century Gothic"/>
                <a:cs typeface="Century Gothic"/>
                <a:sym typeface="Century Gothic"/>
              </a:rPr>
              <a:t>VII.   Equipment/supplies</a:t>
            </a:r>
            <a:endParaRPr b="1">
              <a:latin typeface="Century Gothic"/>
              <a:ea typeface="Century Gothic"/>
              <a:cs typeface="Century Gothic"/>
              <a:sym typeface="Century Gothic"/>
            </a:endParaRPr>
          </a:p>
        </p:txBody>
      </p:sp>
      <p:sp>
        <p:nvSpPr>
          <p:cNvPr id="619" name="Google Shape;619;p64"/>
          <p:cNvSpPr txBox="1"/>
          <p:nvPr>
            <p:ph idx="6" type="subTitle"/>
          </p:nvPr>
        </p:nvSpPr>
        <p:spPr>
          <a:xfrm>
            <a:off x="237225" y="936750"/>
            <a:ext cx="4852500" cy="1789200"/>
          </a:xfrm>
          <a:prstGeom prst="rect">
            <a:avLst/>
          </a:prstGeom>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50000"/>
              </a:lnSpc>
              <a:spcBef>
                <a:spcPts val="0"/>
              </a:spcBef>
              <a:spcAft>
                <a:spcPts val="0"/>
              </a:spcAft>
              <a:buNone/>
            </a:pPr>
            <a:r>
              <a:rPr b="1" lang="en" sz="1700" u="sng">
                <a:latin typeface="Century Gothic"/>
                <a:ea typeface="Century Gothic"/>
                <a:cs typeface="Century Gothic"/>
                <a:sym typeface="Century Gothic"/>
              </a:rPr>
              <a:t>Deadlines</a:t>
            </a:r>
            <a:endParaRPr b="1" sz="1700" u="sng">
              <a:latin typeface="Century Gothic"/>
              <a:ea typeface="Century Gothic"/>
              <a:cs typeface="Century Gothic"/>
              <a:sym typeface="Century Gothic"/>
            </a:endParaRPr>
          </a:p>
          <a:p>
            <a:pPr indent="0" lvl="0" marL="0" rtl="0" algn="l">
              <a:spcBef>
                <a:spcPts val="0"/>
              </a:spcBef>
              <a:spcAft>
                <a:spcPts val="0"/>
              </a:spcAft>
              <a:buNone/>
            </a:pPr>
            <a:r>
              <a:rPr lang="en" sz="1500">
                <a:latin typeface="Century Gothic"/>
                <a:ea typeface="Century Gothic"/>
                <a:cs typeface="Century Gothic"/>
                <a:sym typeface="Century Gothic"/>
              </a:rPr>
              <a:t>Initial submission → 6 weeks before event</a:t>
            </a:r>
            <a:endParaRPr sz="1500">
              <a:latin typeface="Century Gothic"/>
              <a:ea typeface="Century Gothic"/>
              <a:cs typeface="Century Gothic"/>
              <a:sym typeface="Century Gothic"/>
            </a:endParaRPr>
          </a:p>
          <a:p>
            <a:pPr indent="0" lvl="0" marL="0" rtl="0" algn="l">
              <a:spcBef>
                <a:spcPts val="0"/>
              </a:spcBef>
              <a:spcAft>
                <a:spcPts val="0"/>
              </a:spcAft>
              <a:buNone/>
            </a:pPr>
            <a:r>
              <a:t/>
            </a:r>
            <a:endParaRPr sz="1500">
              <a:latin typeface="Century Gothic"/>
              <a:ea typeface="Century Gothic"/>
              <a:cs typeface="Century Gothic"/>
              <a:sym typeface="Century Gothic"/>
            </a:endParaRPr>
          </a:p>
          <a:p>
            <a:pPr indent="0" lvl="0" marL="0" rtl="0" algn="l">
              <a:spcBef>
                <a:spcPts val="0"/>
              </a:spcBef>
              <a:spcAft>
                <a:spcPts val="0"/>
              </a:spcAft>
              <a:buNone/>
            </a:pPr>
            <a:r>
              <a:rPr lang="en" sz="1500">
                <a:latin typeface="Century Gothic"/>
                <a:ea typeface="Century Gothic"/>
                <a:cs typeface="Century Gothic"/>
                <a:sym typeface="Century Gothic"/>
              </a:rPr>
              <a:t>Pre-Purchase → 2 weeks before event</a:t>
            </a:r>
            <a:endParaRPr sz="1500">
              <a:latin typeface="Century Gothic"/>
              <a:ea typeface="Century Gothic"/>
              <a:cs typeface="Century Gothic"/>
              <a:sym typeface="Century Gothic"/>
            </a:endParaRPr>
          </a:p>
          <a:p>
            <a:pPr indent="0" lvl="0" marL="0" rtl="0" algn="l">
              <a:spcBef>
                <a:spcPts val="0"/>
              </a:spcBef>
              <a:spcAft>
                <a:spcPts val="0"/>
              </a:spcAft>
              <a:buNone/>
            </a:pPr>
            <a:r>
              <a:t/>
            </a:r>
            <a:endParaRPr sz="1500">
              <a:latin typeface="Century Gothic"/>
              <a:ea typeface="Century Gothic"/>
              <a:cs typeface="Century Gothic"/>
              <a:sym typeface="Century Gothic"/>
            </a:endParaRPr>
          </a:p>
          <a:p>
            <a:pPr indent="0" lvl="0" marL="0" rtl="0" algn="l">
              <a:spcBef>
                <a:spcPts val="0"/>
              </a:spcBef>
              <a:spcAft>
                <a:spcPts val="0"/>
              </a:spcAft>
              <a:buNone/>
            </a:pPr>
            <a:r>
              <a:rPr lang="en" sz="1500">
                <a:latin typeface="Century Gothic"/>
                <a:ea typeface="Century Gothic"/>
                <a:cs typeface="Century Gothic"/>
                <a:sym typeface="Century Gothic"/>
              </a:rPr>
              <a:t>Post-Purchase Verification → 4 weeks after event</a:t>
            </a:r>
            <a:endParaRPr sz="1500">
              <a:latin typeface="Century Gothic"/>
              <a:ea typeface="Century Gothic"/>
              <a:cs typeface="Century Gothic"/>
              <a:sym typeface="Century Gothic"/>
            </a:endParaRPr>
          </a:p>
          <a:p>
            <a:pPr indent="0" lvl="0" marL="0" rtl="0" algn="l">
              <a:spcBef>
                <a:spcPts val="0"/>
              </a:spcBef>
              <a:spcAft>
                <a:spcPts val="0"/>
              </a:spcAft>
              <a:buNone/>
            </a:pPr>
            <a:r>
              <a:t/>
            </a:r>
            <a:endParaRPr sz="1500">
              <a:latin typeface="Century Gothic"/>
              <a:ea typeface="Century Gothic"/>
              <a:cs typeface="Century Gothic"/>
              <a:sym typeface="Century Gothic"/>
            </a:endParaRPr>
          </a:p>
          <a:p>
            <a:pPr indent="0" lvl="0" marL="0" rtl="0" algn="l">
              <a:spcBef>
                <a:spcPts val="0"/>
              </a:spcBef>
              <a:spcAft>
                <a:spcPts val="0"/>
              </a:spcAft>
              <a:buNone/>
            </a:pPr>
            <a:r>
              <a:t/>
            </a:r>
            <a:endParaRPr sz="1500">
              <a:latin typeface="Century Gothic"/>
              <a:ea typeface="Century Gothic"/>
              <a:cs typeface="Century Gothic"/>
              <a:sym typeface="Century Gothic"/>
            </a:endParaRPr>
          </a:p>
          <a:p>
            <a:pPr indent="0" lvl="0" marL="0" rtl="0" algn="ctr">
              <a:spcBef>
                <a:spcPts val="0"/>
              </a:spcBef>
              <a:spcAft>
                <a:spcPts val="0"/>
              </a:spcAft>
              <a:buNone/>
            </a:pPr>
            <a:r>
              <a:t/>
            </a:r>
            <a:endParaRPr sz="1500">
              <a:latin typeface="Century Gothic"/>
              <a:ea typeface="Century Gothic"/>
              <a:cs typeface="Century Gothic"/>
              <a:sym typeface="Century Gothic"/>
            </a:endParaRPr>
          </a:p>
        </p:txBody>
      </p:sp>
      <p:sp>
        <p:nvSpPr>
          <p:cNvPr id="620" name="Google Shape;620;p64"/>
          <p:cNvSpPr txBox="1"/>
          <p:nvPr>
            <p:ph idx="6" type="subTitle"/>
          </p:nvPr>
        </p:nvSpPr>
        <p:spPr>
          <a:xfrm>
            <a:off x="5537800" y="847700"/>
            <a:ext cx="3369000" cy="3853800"/>
          </a:xfrm>
          <a:prstGeom prst="rect">
            <a:avLst/>
          </a:prstGeom>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50000"/>
              </a:lnSpc>
              <a:spcBef>
                <a:spcPts val="0"/>
              </a:spcBef>
              <a:spcAft>
                <a:spcPts val="0"/>
              </a:spcAft>
              <a:buNone/>
            </a:pPr>
            <a:r>
              <a:rPr b="1" lang="en" sz="1700" u="sng">
                <a:latin typeface="Century Gothic"/>
                <a:ea typeface="Century Gothic"/>
                <a:cs typeface="Century Gothic"/>
                <a:sym typeface="Century Gothic"/>
              </a:rPr>
              <a:t>Required Documentation</a:t>
            </a:r>
            <a:endParaRPr b="1" sz="1700" u="sng">
              <a:latin typeface="Century Gothic"/>
              <a:ea typeface="Century Gothic"/>
              <a:cs typeface="Century Gothic"/>
              <a:sym typeface="Century Gothic"/>
            </a:endParaRPr>
          </a:p>
          <a:p>
            <a:pPr indent="0" lvl="0" marL="0" rtl="0" algn="l">
              <a:spcBef>
                <a:spcPts val="0"/>
              </a:spcBef>
              <a:spcAft>
                <a:spcPts val="0"/>
              </a:spcAft>
              <a:buNone/>
            </a:pPr>
            <a:r>
              <a:rPr lang="en" sz="1500">
                <a:latin typeface="Century Gothic"/>
                <a:ea typeface="Century Gothic"/>
                <a:cs typeface="Century Gothic"/>
                <a:sym typeface="Century Gothic"/>
              </a:rPr>
              <a:t>Initial submission:</a:t>
            </a:r>
            <a:endParaRPr sz="1500">
              <a:latin typeface="Century Gothic"/>
              <a:ea typeface="Century Gothic"/>
              <a:cs typeface="Century Gothic"/>
              <a:sym typeface="Century Gothic"/>
            </a:endParaRPr>
          </a:p>
          <a:p>
            <a:pPr indent="-311150" lvl="0" marL="457200" rtl="0" algn="l">
              <a:spcBef>
                <a:spcPts val="0"/>
              </a:spcBef>
              <a:spcAft>
                <a:spcPts val="0"/>
              </a:spcAft>
              <a:buSzPts val="1300"/>
              <a:buFont typeface="Century Gothic"/>
              <a:buChar char="➢"/>
            </a:pPr>
            <a:r>
              <a:rPr lang="en" sz="1300">
                <a:latin typeface="Century Gothic"/>
                <a:ea typeface="Century Gothic"/>
                <a:cs typeface="Century Gothic"/>
                <a:sym typeface="Century Gothic"/>
              </a:rPr>
              <a:t>SOLID Roster must</a:t>
            </a:r>
            <a:endParaRPr sz="1300">
              <a:latin typeface="Century Gothic"/>
              <a:ea typeface="Century Gothic"/>
              <a:cs typeface="Century Gothic"/>
              <a:sym typeface="Century Gothic"/>
            </a:endParaRPr>
          </a:p>
          <a:p>
            <a:pPr indent="-311150" lvl="1" marL="914400" rtl="0" algn="l">
              <a:spcBef>
                <a:spcPts val="0"/>
              </a:spcBef>
              <a:spcAft>
                <a:spcPts val="0"/>
              </a:spcAft>
              <a:buSzPts val="1300"/>
              <a:buFont typeface="Century Gothic"/>
              <a:buChar char="○"/>
            </a:pPr>
            <a:r>
              <a:rPr lang="en" sz="1300">
                <a:latin typeface="Century Gothic"/>
                <a:ea typeface="Century Gothic"/>
                <a:cs typeface="Century Gothic"/>
                <a:sym typeface="Century Gothic"/>
              </a:rPr>
              <a:t>Be up to date (FY 26-27)</a:t>
            </a:r>
            <a:endParaRPr sz="1300">
              <a:latin typeface="Century Gothic"/>
              <a:ea typeface="Century Gothic"/>
              <a:cs typeface="Century Gothic"/>
              <a:sym typeface="Century Gothic"/>
            </a:endParaRPr>
          </a:p>
          <a:p>
            <a:pPr indent="-311150" lvl="0" marL="457200" rtl="0" algn="l">
              <a:spcBef>
                <a:spcPts val="0"/>
              </a:spcBef>
              <a:spcAft>
                <a:spcPts val="0"/>
              </a:spcAft>
              <a:buSzPts val="1300"/>
              <a:buFont typeface="Century Gothic"/>
              <a:buChar char="➢"/>
            </a:pPr>
            <a:r>
              <a:rPr lang="en" sz="1300">
                <a:latin typeface="Century Gothic"/>
                <a:ea typeface="Century Gothic"/>
                <a:cs typeface="Century Gothic"/>
                <a:sym typeface="Century Gothic"/>
              </a:rPr>
              <a:t>Proof of event (if related to event)</a:t>
            </a:r>
            <a:endParaRPr sz="1300">
              <a:latin typeface="Century Gothic"/>
              <a:ea typeface="Century Gothic"/>
              <a:cs typeface="Century Gothic"/>
              <a:sym typeface="Century Gothic"/>
            </a:endParaRPr>
          </a:p>
          <a:p>
            <a:pPr indent="-311150" lvl="1" marL="914400" rtl="0" algn="l">
              <a:spcBef>
                <a:spcPts val="0"/>
              </a:spcBef>
              <a:spcAft>
                <a:spcPts val="0"/>
              </a:spcAft>
              <a:buSzPts val="1300"/>
              <a:buFont typeface="Century Gothic"/>
              <a:buChar char="○"/>
            </a:pPr>
            <a:r>
              <a:rPr lang="en" sz="1300">
                <a:latin typeface="Century Gothic"/>
                <a:ea typeface="Century Gothic"/>
                <a:cs typeface="Century Gothic"/>
                <a:sym typeface="Century Gothic"/>
              </a:rPr>
              <a:t>If hosting, link UConntact page</a:t>
            </a:r>
            <a:endParaRPr sz="1300">
              <a:latin typeface="Century Gothic"/>
              <a:ea typeface="Century Gothic"/>
              <a:cs typeface="Century Gothic"/>
              <a:sym typeface="Century Gothic"/>
            </a:endParaRPr>
          </a:p>
          <a:p>
            <a:pPr indent="-311150" lvl="1" marL="914400" rtl="0" algn="l">
              <a:spcBef>
                <a:spcPts val="0"/>
              </a:spcBef>
              <a:spcAft>
                <a:spcPts val="0"/>
              </a:spcAft>
              <a:buSzPts val="1300"/>
              <a:buFont typeface="Century Gothic"/>
              <a:buChar char="○"/>
            </a:pPr>
            <a:r>
              <a:rPr lang="en" sz="1300">
                <a:latin typeface="Century Gothic"/>
                <a:ea typeface="Century Gothic"/>
                <a:cs typeface="Century Gothic"/>
                <a:sym typeface="Century Gothic"/>
              </a:rPr>
              <a:t>If off campus, link OCAA form</a:t>
            </a:r>
            <a:endParaRPr sz="1300">
              <a:latin typeface="Century Gothic"/>
              <a:ea typeface="Century Gothic"/>
              <a:cs typeface="Century Gothic"/>
              <a:sym typeface="Century Gothic"/>
            </a:endParaRPr>
          </a:p>
          <a:p>
            <a:pPr indent="-311150" lvl="0" marL="457200" rtl="0" algn="l">
              <a:spcBef>
                <a:spcPts val="0"/>
              </a:spcBef>
              <a:spcAft>
                <a:spcPts val="0"/>
              </a:spcAft>
              <a:buSzPts val="1300"/>
              <a:buFont typeface="Century Gothic"/>
              <a:buChar char="➢"/>
            </a:pPr>
            <a:r>
              <a:rPr lang="en" sz="1300">
                <a:latin typeface="Century Gothic"/>
                <a:ea typeface="Century Gothic"/>
                <a:cs typeface="Century Gothic"/>
                <a:sym typeface="Century Gothic"/>
              </a:rPr>
              <a:t>Price quote must</a:t>
            </a:r>
            <a:endParaRPr sz="1300">
              <a:latin typeface="Century Gothic"/>
              <a:ea typeface="Century Gothic"/>
              <a:cs typeface="Century Gothic"/>
              <a:sym typeface="Century Gothic"/>
            </a:endParaRPr>
          </a:p>
          <a:p>
            <a:pPr indent="-311150" lvl="1" marL="914400" rtl="0" algn="l">
              <a:spcBef>
                <a:spcPts val="0"/>
              </a:spcBef>
              <a:spcAft>
                <a:spcPts val="0"/>
              </a:spcAft>
              <a:buSzPts val="1300"/>
              <a:buFont typeface="Century Gothic"/>
              <a:buChar char="○"/>
            </a:pPr>
            <a:r>
              <a:rPr lang="en" sz="1300">
                <a:latin typeface="Century Gothic"/>
                <a:ea typeface="Century Gothic"/>
                <a:cs typeface="Century Gothic"/>
                <a:sym typeface="Century Gothic"/>
              </a:rPr>
              <a:t>Come directly from Vendor</a:t>
            </a:r>
            <a:endParaRPr sz="1300">
              <a:latin typeface="Century Gothic"/>
              <a:ea typeface="Century Gothic"/>
              <a:cs typeface="Century Gothic"/>
              <a:sym typeface="Century Gothic"/>
            </a:endParaRPr>
          </a:p>
          <a:p>
            <a:pPr indent="-311150" lvl="2" marL="1371600" rtl="0" algn="l">
              <a:spcBef>
                <a:spcPts val="0"/>
              </a:spcBef>
              <a:spcAft>
                <a:spcPts val="0"/>
              </a:spcAft>
              <a:buSzPts val="1300"/>
              <a:buFont typeface="Century Gothic"/>
              <a:buChar char="■"/>
            </a:pPr>
            <a:r>
              <a:rPr lang="en" sz="1300">
                <a:latin typeface="Century Gothic"/>
                <a:ea typeface="Century Gothic"/>
                <a:cs typeface="Century Gothic"/>
                <a:sym typeface="Century Gothic"/>
              </a:rPr>
              <a:t>Amazon, Walmart, etc- screenshot is okay</a:t>
            </a:r>
            <a:endParaRPr sz="1300">
              <a:latin typeface="Century Gothic"/>
              <a:ea typeface="Century Gothic"/>
              <a:cs typeface="Century Gothic"/>
              <a:sym typeface="Century Gothic"/>
            </a:endParaRPr>
          </a:p>
          <a:p>
            <a:pPr indent="-311150" lvl="1" marL="914400" rtl="0" algn="l">
              <a:spcBef>
                <a:spcPts val="0"/>
              </a:spcBef>
              <a:spcAft>
                <a:spcPts val="0"/>
              </a:spcAft>
              <a:buSzPts val="1300"/>
              <a:buFont typeface="Century Gothic"/>
              <a:buChar char="○"/>
            </a:pPr>
            <a:r>
              <a:rPr lang="en" sz="1300">
                <a:latin typeface="Century Gothic"/>
                <a:ea typeface="Century Gothic"/>
                <a:cs typeface="Century Gothic"/>
                <a:sym typeface="Century Gothic"/>
              </a:rPr>
              <a:t>Show price per item, shipping and subtotal</a:t>
            </a:r>
            <a:endParaRPr sz="1300">
              <a:latin typeface="Century Gothic"/>
              <a:ea typeface="Century Gothic"/>
              <a:cs typeface="Century Gothic"/>
              <a:sym typeface="Century Gothic"/>
            </a:endParaRPr>
          </a:p>
          <a:p>
            <a:pPr indent="-311150" lvl="0" marL="457200" rtl="0" algn="l">
              <a:spcBef>
                <a:spcPts val="0"/>
              </a:spcBef>
              <a:spcAft>
                <a:spcPts val="0"/>
              </a:spcAft>
              <a:buSzPts val="1300"/>
              <a:buFont typeface="Century Gothic"/>
              <a:buChar char="➢"/>
            </a:pPr>
            <a:r>
              <a:rPr lang="en" sz="1300">
                <a:latin typeface="Century Gothic"/>
                <a:ea typeface="Century Gothic"/>
                <a:cs typeface="Century Gothic"/>
                <a:sym typeface="Century Gothic"/>
              </a:rPr>
              <a:t>UConn Logo Usage approval</a:t>
            </a:r>
            <a:endParaRPr sz="1300">
              <a:latin typeface="Century Gothic"/>
              <a:ea typeface="Century Gothic"/>
              <a:cs typeface="Century Gothic"/>
              <a:sym typeface="Century Gothic"/>
            </a:endParaRPr>
          </a:p>
          <a:p>
            <a:pPr indent="-311150" lvl="1" marL="914400" rtl="0" algn="l">
              <a:spcBef>
                <a:spcPts val="0"/>
              </a:spcBef>
              <a:spcAft>
                <a:spcPts val="0"/>
              </a:spcAft>
              <a:buSzPts val="1300"/>
              <a:buFont typeface="Century Gothic"/>
              <a:buChar char="○"/>
            </a:pPr>
            <a:r>
              <a:rPr lang="en" sz="1300">
                <a:latin typeface="Century Gothic"/>
                <a:ea typeface="Century Gothic"/>
                <a:cs typeface="Century Gothic"/>
                <a:sym typeface="Century Gothic"/>
              </a:rPr>
              <a:t>If item is customized with UConn logo</a:t>
            </a:r>
            <a:endParaRPr sz="1300">
              <a:latin typeface="Century Gothic"/>
              <a:ea typeface="Century Gothic"/>
              <a:cs typeface="Century Gothic"/>
              <a:sym typeface="Century Gothic"/>
            </a:endParaRPr>
          </a:p>
          <a:p>
            <a:pPr indent="0" lvl="0" marL="0" rtl="0" algn="l">
              <a:spcBef>
                <a:spcPts val="0"/>
              </a:spcBef>
              <a:spcAft>
                <a:spcPts val="0"/>
              </a:spcAft>
              <a:buNone/>
            </a:pPr>
            <a:r>
              <a:t/>
            </a:r>
            <a:endParaRPr sz="1500">
              <a:latin typeface="Century Gothic"/>
              <a:ea typeface="Century Gothic"/>
              <a:cs typeface="Century Gothic"/>
              <a:sym typeface="Century Gothic"/>
            </a:endParaRPr>
          </a:p>
          <a:p>
            <a:pPr indent="0" lvl="0" marL="0" rtl="0" algn="ctr">
              <a:spcBef>
                <a:spcPts val="0"/>
              </a:spcBef>
              <a:spcAft>
                <a:spcPts val="0"/>
              </a:spcAft>
              <a:buNone/>
            </a:pPr>
            <a:r>
              <a:t/>
            </a:r>
            <a:endParaRPr sz="1500">
              <a:latin typeface="Century Gothic"/>
              <a:ea typeface="Century Gothic"/>
              <a:cs typeface="Century Gothic"/>
              <a:sym typeface="Century Gothic"/>
            </a:endParaRPr>
          </a:p>
        </p:txBody>
      </p:sp>
      <p:sp>
        <p:nvSpPr>
          <p:cNvPr id="621" name="Google Shape;621;p64"/>
          <p:cNvSpPr txBox="1"/>
          <p:nvPr/>
        </p:nvSpPr>
        <p:spPr>
          <a:xfrm>
            <a:off x="237225" y="2815000"/>
            <a:ext cx="4852500" cy="22779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sz="1700" u="sng">
                <a:solidFill>
                  <a:schemeClr val="dk1"/>
                </a:solidFill>
                <a:latin typeface="Century Gothic"/>
                <a:ea typeface="Century Gothic"/>
                <a:cs typeface="Century Gothic"/>
                <a:sym typeface="Century Gothic"/>
              </a:rPr>
              <a:t>Specific Policies</a:t>
            </a:r>
            <a:endParaRPr b="1" sz="1700" u="sng">
              <a:solidFill>
                <a:schemeClr val="dk1"/>
              </a:solidFill>
              <a:latin typeface="Century Gothic"/>
              <a:ea typeface="Century Gothic"/>
              <a:cs typeface="Century Gothic"/>
              <a:sym typeface="Century Gothic"/>
            </a:endParaRPr>
          </a:p>
          <a:p>
            <a:pPr indent="-311150" lvl="0" marL="457200" rtl="0" algn="l">
              <a:lnSpc>
                <a:spcPct val="150000"/>
              </a:lnSpc>
              <a:spcBef>
                <a:spcPts val="0"/>
              </a:spcBef>
              <a:spcAft>
                <a:spcPts val="0"/>
              </a:spcAft>
              <a:buClr>
                <a:schemeClr val="dk1"/>
              </a:buClr>
              <a:buSzPts val="1300"/>
              <a:buFont typeface="Century Gothic"/>
              <a:buChar char="➢"/>
            </a:pPr>
            <a:r>
              <a:rPr lang="en" sz="1300">
                <a:solidFill>
                  <a:schemeClr val="dk1"/>
                </a:solidFill>
                <a:latin typeface="Century Gothic"/>
                <a:ea typeface="Century Gothic"/>
                <a:cs typeface="Century Gothic"/>
                <a:sym typeface="Century Gothic"/>
              </a:rPr>
              <a:t>Equipment → Useful life of over a year</a:t>
            </a:r>
            <a:endParaRPr sz="1300">
              <a:solidFill>
                <a:schemeClr val="dk1"/>
              </a:solidFill>
              <a:latin typeface="Century Gothic"/>
              <a:ea typeface="Century Gothic"/>
              <a:cs typeface="Century Gothic"/>
              <a:sym typeface="Century Gothic"/>
            </a:endParaRPr>
          </a:p>
          <a:p>
            <a:pPr indent="-311150" lvl="1" marL="914400" rtl="0" algn="l">
              <a:lnSpc>
                <a:spcPct val="150000"/>
              </a:lnSpc>
              <a:spcBef>
                <a:spcPts val="0"/>
              </a:spcBef>
              <a:spcAft>
                <a:spcPts val="0"/>
              </a:spcAft>
              <a:buClr>
                <a:schemeClr val="dk1"/>
              </a:buClr>
              <a:buSzPts val="1300"/>
              <a:buFont typeface="Century Gothic"/>
              <a:buChar char="○"/>
            </a:pPr>
            <a:r>
              <a:rPr lang="en" sz="1300">
                <a:solidFill>
                  <a:schemeClr val="dk1"/>
                </a:solidFill>
                <a:latin typeface="Century Gothic"/>
                <a:ea typeface="Century Gothic"/>
                <a:cs typeface="Century Gothic"/>
                <a:sym typeface="Century Gothic"/>
              </a:rPr>
              <a:t>Subject to inventory management requirements</a:t>
            </a:r>
            <a:endParaRPr sz="1300">
              <a:solidFill>
                <a:schemeClr val="dk1"/>
              </a:solidFill>
              <a:latin typeface="Century Gothic"/>
              <a:ea typeface="Century Gothic"/>
              <a:cs typeface="Century Gothic"/>
              <a:sym typeface="Century Gothic"/>
            </a:endParaRPr>
          </a:p>
          <a:p>
            <a:pPr indent="-311150" lvl="0" marL="457200" rtl="0" algn="l">
              <a:lnSpc>
                <a:spcPct val="150000"/>
              </a:lnSpc>
              <a:spcBef>
                <a:spcPts val="0"/>
              </a:spcBef>
              <a:spcAft>
                <a:spcPts val="0"/>
              </a:spcAft>
              <a:buClr>
                <a:schemeClr val="dk1"/>
              </a:buClr>
              <a:buSzPts val="1300"/>
              <a:buFont typeface="Century Gothic"/>
              <a:buChar char="➢"/>
            </a:pPr>
            <a:r>
              <a:rPr lang="en" sz="1300">
                <a:solidFill>
                  <a:schemeClr val="dk1"/>
                </a:solidFill>
                <a:latin typeface="Century Gothic"/>
                <a:ea typeface="Century Gothic"/>
                <a:cs typeface="Century Gothic"/>
                <a:sym typeface="Century Gothic"/>
              </a:rPr>
              <a:t>Supplies → Useful life of less than a year</a:t>
            </a:r>
            <a:endParaRPr sz="1300">
              <a:solidFill>
                <a:schemeClr val="dk1"/>
              </a:solidFill>
              <a:latin typeface="Century Gothic"/>
              <a:ea typeface="Century Gothic"/>
              <a:cs typeface="Century Gothic"/>
              <a:sym typeface="Century Gothic"/>
            </a:endParaRPr>
          </a:p>
          <a:p>
            <a:pPr indent="-311150" lvl="0" marL="457200" rtl="0" algn="l">
              <a:lnSpc>
                <a:spcPct val="150000"/>
              </a:lnSpc>
              <a:spcBef>
                <a:spcPts val="0"/>
              </a:spcBef>
              <a:spcAft>
                <a:spcPts val="0"/>
              </a:spcAft>
              <a:buClr>
                <a:schemeClr val="dk1"/>
              </a:buClr>
              <a:buSzPts val="1300"/>
              <a:buFont typeface="Century Gothic"/>
              <a:buChar char="➢"/>
            </a:pPr>
            <a:r>
              <a:rPr lang="en" sz="1300">
                <a:solidFill>
                  <a:schemeClr val="dk1"/>
                </a:solidFill>
                <a:latin typeface="Century Gothic"/>
                <a:ea typeface="Century Gothic"/>
                <a:cs typeface="Century Gothic"/>
                <a:sym typeface="Century Gothic"/>
              </a:rPr>
              <a:t>Certain items require </a:t>
            </a:r>
            <a:r>
              <a:rPr lang="en" sz="1300">
                <a:solidFill>
                  <a:schemeClr val="dk1"/>
                </a:solidFill>
                <a:latin typeface="Century Gothic"/>
                <a:ea typeface="Century Gothic"/>
                <a:cs typeface="Century Gothic"/>
                <a:sym typeface="Century Gothic"/>
              </a:rPr>
              <a:t>specific</a:t>
            </a:r>
            <a:r>
              <a:rPr lang="en" sz="1300">
                <a:solidFill>
                  <a:schemeClr val="dk1"/>
                </a:solidFill>
                <a:latin typeface="Century Gothic"/>
                <a:ea typeface="Century Gothic"/>
                <a:cs typeface="Century Gothic"/>
                <a:sym typeface="Century Gothic"/>
              </a:rPr>
              <a:t> vendors</a:t>
            </a:r>
            <a:endParaRPr sz="1300">
              <a:solidFill>
                <a:schemeClr val="dk1"/>
              </a:solidFill>
              <a:latin typeface="Century Gothic"/>
              <a:ea typeface="Century Gothic"/>
              <a:cs typeface="Century Gothic"/>
              <a:sym typeface="Century Gothic"/>
            </a:endParaRPr>
          </a:p>
          <a:p>
            <a:pPr indent="-311150" lvl="0" marL="457200" rtl="0" algn="l">
              <a:lnSpc>
                <a:spcPct val="150000"/>
              </a:lnSpc>
              <a:spcBef>
                <a:spcPts val="0"/>
              </a:spcBef>
              <a:spcAft>
                <a:spcPts val="0"/>
              </a:spcAft>
              <a:buClr>
                <a:schemeClr val="dk1"/>
              </a:buClr>
              <a:buSzPts val="1300"/>
              <a:buFont typeface="Century Gothic"/>
              <a:buChar char="➢"/>
            </a:pPr>
            <a:r>
              <a:rPr lang="en" sz="1300">
                <a:solidFill>
                  <a:schemeClr val="dk1"/>
                </a:solidFill>
                <a:latin typeface="Century Gothic"/>
                <a:ea typeface="Century Gothic"/>
                <a:cs typeface="Century Gothic"/>
                <a:sym typeface="Century Gothic"/>
              </a:rPr>
              <a:t>EHS Restricted Equipment List requires EHS approval</a:t>
            </a:r>
            <a:endParaRPr sz="1300">
              <a:solidFill>
                <a:schemeClr val="dk1"/>
              </a:solidFill>
              <a:latin typeface="Century Gothic"/>
              <a:ea typeface="Century Gothic"/>
              <a:cs typeface="Century Gothic"/>
              <a:sym typeface="Century Gothic"/>
            </a:endParaRPr>
          </a:p>
        </p:txBody>
      </p:sp>
      <p:sp>
        <p:nvSpPr>
          <p:cNvPr id="622" name="Google Shape;622;p64"/>
          <p:cNvSpPr txBox="1"/>
          <p:nvPr>
            <p:ph idx="4294967295" type="subTitle"/>
          </p:nvPr>
        </p:nvSpPr>
        <p:spPr>
          <a:xfrm>
            <a:off x="237225" y="131700"/>
            <a:ext cx="4163100" cy="2376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lang="en" sz="700">
                <a:latin typeface="Century Gothic"/>
                <a:ea typeface="Century Gothic"/>
                <a:cs typeface="Century Gothic"/>
                <a:sym typeface="Century Gothic"/>
              </a:rPr>
              <a:t>Tier-II Funding Town Hall May 2026</a:t>
            </a:r>
            <a:endParaRPr sz="700">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65"/>
          <p:cNvSpPr txBox="1"/>
          <p:nvPr>
            <p:ph idx="13" type="subTitle"/>
          </p:nvPr>
        </p:nvSpPr>
        <p:spPr>
          <a:xfrm>
            <a:off x="361975" y="539900"/>
            <a:ext cx="8367600" cy="3078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rPr b="1" lang="en">
                <a:latin typeface="Century Gothic"/>
                <a:ea typeface="Century Gothic"/>
                <a:cs typeface="Century Gothic"/>
                <a:sym typeface="Century Gothic"/>
              </a:rPr>
              <a:t>VIII.   Printing</a:t>
            </a:r>
            <a:endParaRPr b="1">
              <a:latin typeface="Century Gothic"/>
              <a:ea typeface="Century Gothic"/>
              <a:cs typeface="Century Gothic"/>
              <a:sym typeface="Century Gothic"/>
            </a:endParaRPr>
          </a:p>
        </p:txBody>
      </p:sp>
      <p:sp>
        <p:nvSpPr>
          <p:cNvPr id="628" name="Google Shape;628;p65"/>
          <p:cNvSpPr txBox="1"/>
          <p:nvPr>
            <p:ph idx="6" type="subTitle"/>
          </p:nvPr>
        </p:nvSpPr>
        <p:spPr>
          <a:xfrm>
            <a:off x="237225" y="936750"/>
            <a:ext cx="4852500" cy="1789200"/>
          </a:xfrm>
          <a:prstGeom prst="rect">
            <a:avLst/>
          </a:prstGeom>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50000"/>
              </a:lnSpc>
              <a:spcBef>
                <a:spcPts val="0"/>
              </a:spcBef>
              <a:spcAft>
                <a:spcPts val="0"/>
              </a:spcAft>
              <a:buNone/>
            </a:pPr>
            <a:r>
              <a:rPr b="1" lang="en" sz="1700" u="sng">
                <a:latin typeface="Century Gothic"/>
                <a:ea typeface="Century Gothic"/>
                <a:cs typeface="Century Gothic"/>
                <a:sym typeface="Century Gothic"/>
              </a:rPr>
              <a:t>Deadlines</a:t>
            </a:r>
            <a:endParaRPr b="1" sz="1700" u="sng">
              <a:latin typeface="Century Gothic"/>
              <a:ea typeface="Century Gothic"/>
              <a:cs typeface="Century Gothic"/>
              <a:sym typeface="Century Gothic"/>
            </a:endParaRPr>
          </a:p>
          <a:p>
            <a:pPr indent="0" lvl="0" marL="0" rtl="0" algn="l">
              <a:spcBef>
                <a:spcPts val="0"/>
              </a:spcBef>
              <a:spcAft>
                <a:spcPts val="0"/>
              </a:spcAft>
              <a:buNone/>
            </a:pPr>
            <a:r>
              <a:rPr lang="en" sz="1500">
                <a:latin typeface="Century Gothic"/>
                <a:ea typeface="Century Gothic"/>
                <a:cs typeface="Century Gothic"/>
                <a:sym typeface="Century Gothic"/>
              </a:rPr>
              <a:t>Initial submission → 6 weeks before event</a:t>
            </a:r>
            <a:endParaRPr sz="1500">
              <a:latin typeface="Century Gothic"/>
              <a:ea typeface="Century Gothic"/>
              <a:cs typeface="Century Gothic"/>
              <a:sym typeface="Century Gothic"/>
            </a:endParaRPr>
          </a:p>
          <a:p>
            <a:pPr indent="0" lvl="0" marL="0" rtl="0" algn="l">
              <a:spcBef>
                <a:spcPts val="0"/>
              </a:spcBef>
              <a:spcAft>
                <a:spcPts val="0"/>
              </a:spcAft>
              <a:buNone/>
            </a:pPr>
            <a:r>
              <a:t/>
            </a:r>
            <a:endParaRPr sz="1500">
              <a:latin typeface="Century Gothic"/>
              <a:ea typeface="Century Gothic"/>
              <a:cs typeface="Century Gothic"/>
              <a:sym typeface="Century Gothic"/>
            </a:endParaRPr>
          </a:p>
          <a:p>
            <a:pPr indent="0" lvl="0" marL="0" rtl="0" algn="l">
              <a:spcBef>
                <a:spcPts val="0"/>
              </a:spcBef>
              <a:spcAft>
                <a:spcPts val="0"/>
              </a:spcAft>
              <a:buNone/>
            </a:pPr>
            <a:r>
              <a:rPr lang="en" sz="1500">
                <a:latin typeface="Century Gothic"/>
                <a:ea typeface="Century Gothic"/>
                <a:cs typeface="Century Gothic"/>
                <a:sym typeface="Century Gothic"/>
              </a:rPr>
              <a:t>Pre-Purchase → 2 weeks before event</a:t>
            </a:r>
            <a:endParaRPr sz="1500">
              <a:latin typeface="Century Gothic"/>
              <a:ea typeface="Century Gothic"/>
              <a:cs typeface="Century Gothic"/>
              <a:sym typeface="Century Gothic"/>
            </a:endParaRPr>
          </a:p>
          <a:p>
            <a:pPr indent="0" lvl="0" marL="0" rtl="0" algn="l">
              <a:spcBef>
                <a:spcPts val="0"/>
              </a:spcBef>
              <a:spcAft>
                <a:spcPts val="0"/>
              </a:spcAft>
              <a:buNone/>
            </a:pPr>
            <a:r>
              <a:t/>
            </a:r>
            <a:endParaRPr sz="1500">
              <a:latin typeface="Century Gothic"/>
              <a:ea typeface="Century Gothic"/>
              <a:cs typeface="Century Gothic"/>
              <a:sym typeface="Century Gothic"/>
            </a:endParaRPr>
          </a:p>
          <a:p>
            <a:pPr indent="0" lvl="0" marL="0" rtl="0" algn="l">
              <a:spcBef>
                <a:spcPts val="0"/>
              </a:spcBef>
              <a:spcAft>
                <a:spcPts val="0"/>
              </a:spcAft>
              <a:buNone/>
            </a:pPr>
            <a:r>
              <a:rPr lang="en" sz="1500">
                <a:latin typeface="Century Gothic"/>
                <a:ea typeface="Century Gothic"/>
                <a:cs typeface="Century Gothic"/>
                <a:sym typeface="Century Gothic"/>
              </a:rPr>
              <a:t>Post-Purchase Verification → 4 weeks after purchase</a:t>
            </a:r>
            <a:endParaRPr sz="1500">
              <a:latin typeface="Century Gothic"/>
              <a:ea typeface="Century Gothic"/>
              <a:cs typeface="Century Gothic"/>
              <a:sym typeface="Century Gothic"/>
            </a:endParaRPr>
          </a:p>
          <a:p>
            <a:pPr indent="0" lvl="0" marL="0" rtl="0" algn="l">
              <a:spcBef>
                <a:spcPts val="0"/>
              </a:spcBef>
              <a:spcAft>
                <a:spcPts val="0"/>
              </a:spcAft>
              <a:buNone/>
            </a:pPr>
            <a:r>
              <a:t/>
            </a:r>
            <a:endParaRPr sz="1500">
              <a:latin typeface="Century Gothic"/>
              <a:ea typeface="Century Gothic"/>
              <a:cs typeface="Century Gothic"/>
              <a:sym typeface="Century Gothic"/>
            </a:endParaRPr>
          </a:p>
          <a:p>
            <a:pPr indent="0" lvl="0" marL="0" rtl="0" algn="l">
              <a:spcBef>
                <a:spcPts val="0"/>
              </a:spcBef>
              <a:spcAft>
                <a:spcPts val="0"/>
              </a:spcAft>
              <a:buNone/>
            </a:pPr>
            <a:r>
              <a:t/>
            </a:r>
            <a:endParaRPr sz="1500">
              <a:latin typeface="Century Gothic"/>
              <a:ea typeface="Century Gothic"/>
              <a:cs typeface="Century Gothic"/>
              <a:sym typeface="Century Gothic"/>
            </a:endParaRPr>
          </a:p>
          <a:p>
            <a:pPr indent="0" lvl="0" marL="0" rtl="0" algn="ctr">
              <a:spcBef>
                <a:spcPts val="0"/>
              </a:spcBef>
              <a:spcAft>
                <a:spcPts val="0"/>
              </a:spcAft>
              <a:buNone/>
            </a:pPr>
            <a:r>
              <a:t/>
            </a:r>
            <a:endParaRPr sz="1500">
              <a:latin typeface="Century Gothic"/>
              <a:ea typeface="Century Gothic"/>
              <a:cs typeface="Century Gothic"/>
              <a:sym typeface="Century Gothic"/>
            </a:endParaRPr>
          </a:p>
        </p:txBody>
      </p:sp>
      <p:sp>
        <p:nvSpPr>
          <p:cNvPr id="629" name="Google Shape;629;p65"/>
          <p:cNvSpPr txBox="1"/>
          <p:nvPr>
            <p:ph idx="6" type="subTitle"/>
          </p:nvPr>
        </p:nvSpPr>
        <p:spPr>
          <a:xfrm>
            <a:off x="5537800" y="847700"/>
            <a:ext cx="3369000" cy="3821400"/>
          </a:xfrm>
          <a:prstGeom prst="rect">
            <a:avLst/>
          </a:prstGeom>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50000"/>
              </a:lnSpc>
              <a:spcBef>
                <a:spcPts val="0"/>
              </a:spcBef>
              <a:spcAft>
                <a:spcPts val="0"/>
              </a:spcAft>
              <a:buNone/>
            </a:pPr>
            <a:r>
              <a:rPr b="1" lang="en" sz="1700" u="sng">
                <a:latin typeface="Century Gothic"/>
                <a:ea typeface="Century Gothic"/>
                <a:cs typeface="Century Gothic"/>
                <a:sym typeface="Century Gothic"/>
              </a:rPr>
              <a:t>Required Documentation</a:t>
            </a:r>
            <a:endParaRPr b="1" sz="1700" u="sng">
              <a:latin typeface="Century Gothic"/>
              <a:ea typeface="Century Gothic"/>
              <a:cs typeface="Century Gothic"/>
              <a:sym typeface="Century Gothic"/>
            </a:endParaRPr>
          </a:p>
          <a:p>
            <a:pPr indent="0" lvl="0" marL="0" rtl="0" algn="l">
              <a:spcBef>
                <a:spcPts val="0"/>
              </a:spcBef>
              <a:spcAft>
                <a:spcPts val="0"/>
              </a:spcAft>
              <a:buNone/>
            </a:pPr>
            <a:r>
              <a:rPr lang="en" sz="1500">
                <a:latin typeface="Century Gothic"/>
                <a:ea typeface="Century Gothic"/>
                <a:cs typeface="Century Gothic"/>
                <a:sym typeface="Century Gothic"/>
              </a:rPr>
              <a:t>Initial submission:</a:t>
            </a:r>
            <a:endParaRPr sz="1500">
              <a:latin typeface="Century Gothic"/>
              <a:ea typeface="Century Gothic"/>
              <a:cs typeface="Century Gothic"/>
              <a:sym typeface="Century Gothic"/>
            </a:endParaRPr>
          </a:p>
          <a:p>
            <a:pPr indent="-311150" lvl="0" marL="457200" rtl="0" algn="l">
              <a:spcBef>
                <a:spcPts val="0"/>
              </a:spcBef>
              <a:spcAft>
                <a:spcPts val="0"/>
              </a:spcAft>
              <a:buSzPts val="1300"/>
              <a:buFont typeface="Century Gothic"/>
              <a:buChar char="➢"/>
            </a:pPr>
            <a:r>
              <a:rPr lang="en" sz="1300">
                <a:latin typeface="Century Gothic"/>
                <a:ea typeface="Century Gothic"/>
                <a:cs typeface="Century Gothic"/>
                <a:sym typeface="Century Gothic"/>
              </a:rPr>
              <a:t>SOLID Roster must</a:t>
            </a:r>
            <a:endParaRPr sz="1300">
              <a:latin typeface="Century Gothic"/>
              <a:ea typeface="Century Gothic"/>
              <a:cs typeface="Century Gothic"/>
              <a:sym typeface="Century Gothic"/>
            </a:endParaRPr>
          </a:p>
          <a:p>
            <a:pPr indent="-311150" lvl="1" marL="914400" rtl="0" algn="l">
              <a:spcBef>
                <a:spcPts val="0"/>
              </a:spcBef>
              <a:spcAft>
                <a:spcPts val="0"/>
              </a:spcAft>
              <a:buSzPts val="1300"/>
              <a:buFont typeface="Century Gothic"/>
              <a:buChar char="○"/>
            </a:pPr>
            <a:r>
              <a:rPr lang="en" sz="1300">
                <a:latin typeface="Century Gothic"/>
                <a:ea typeface="Century Gothic"/>
                <a:cs typeface="Century Gothic"/>
                <a:sym typeface="Century Gothic"/>
              </a:rPr>
              <a:t>Be up to date (FY 26-27)</a:t>
            </a:r>
            <a:endParaRPr sz="1300">
              <a:latin typeface="Century Gothic"/>
              <a:ea typeface="Century Gothic"/>
              <a:cs typeface="Century Gothic"/>
              <a:sym typeface="Century Gothic"/>
            </a:endParaRPr>
          </a:p>
          <a:p>
            <a:pPr indent="-311150" lvl="0" marL="457200" rtl="0" algn="l">
              <a:spcBef>
                <a:spcPts val="0"/>
              </a:spcBef>
              <a:spcAft>
                <a:spcPts val="0"/>
              </a:spcAft>
              <a:buSzPts val="1300"/>
              <a:buFont typeface="Century Gothic"/>
              <a:buChar char="➢"/>
            </a:pPr>
            <a:r>
              <a:rPr lang="en" sz="1300">
                <a:latin typeface="Century Gothic"/>
                <a:ea typeface="Century Gothic"/>
                <a:cs typeface="Century Gothic"/>
                <a:sym typeface="Century Gothic"/>
              </a:rPr>
              <a:t>Proof of event (if related to event)</a:t>
            </a:r>
            <a:endParaRPr sz="1300">
              <a:latin typeface="Century Gothic"/>
              <a:ea typeface="Century Gothic"/>
              <a:cs typeface="Century Gothic"/>
              <a:sym typeface="Century Gothic"/>
            </a:endParaRPr>
          </a:p>
          <a:p>
            <a:pPr indent="-311150" lvl="1" marL="914400" rtl="0" algn="l">
              <a:spcBef>
                <a:spcPts val="0"/>
              </a:spcBef>
              <a:spcAft>
                <a:spcPts val="0"/>
              </a:spcAft>
              <a:buSzPts val="1300"/>
              <a:buFont typeface="Century Gothic"/>
              <a:buChar char="○"/>
            </a:pPr>
            <a:r>
              <a:rPr lang="en" sz="1300">
                <a:latin typeface="Century Gothic"/>
                <a:ea typeface="Century Gothic"/>
                <a:cs typeface="Century Gothic"/>
                <a:sym typeface="Century Gothic"/>
              </a:rPr>
              <a:t>If hosting, link UConntact page</a:t>
            </a:r>
            <a:endParaRPr sz="1300">
              <a:latin typeface="Century Gothic"/>
              <a:ea typeface="Century Gothic"/>
              <a:cs typeface="Century Gothic"/>
              <a:sym typeface="Century Gothic"/>
            </a:endParaRPr>
          </a:p>
          <a:p>
            <a:pPr indent="-311150" lvl="0" marL="457200" rtl="0" algn="l">
              <a:spcBef>
                <a:spcPts val="0"/>
              </a:spcBef>
              <a:spcAft>
                <a:spcPts val="0"/>
              </a:spcAft>
              <a:buSzPts val="1300"/>
              <a:buFont typeface="Century Gothic"/>
              <a:buChar char="➢"/>
            </a:pPr>
            <a:r>
              <a:rPr lang="en" sz="1300">
                <a:latin typeface="Century Gothic"/>
                <a:ea typeface="Century Gothic"/>
                <a:cs typeface="Century Gothic"/>
                <a:sym typeface="Century Gothic"/>
              </a:rPr>
              <a:t>Price quote must</a:t>
            </a:r>
            <a:endParaRPr sz="1300">
              <a:latin typeface="Century Gothic"/>
              <a:ea typeface="Century Gothic"/>
              <a:cs typeface="Century Gothic"/>
              <a:sym typeface="Century Gothic"/>
            </a:endParaRPr>
          </a:p>
          <a:p>
            <a:pPr indent="-311150" lvl="1" marL="914400" rtl="0" algn="l">
              <a:spcBef>
                <a:spcPts val="0"/>
              </a:spcBef>
              <a:spcAft>
                <a:spcPts val="0"/>
              </a:spcAft>
              <a:buSzPts val="1300"/>
              <a:buFont typeface="Century Gothic"/>
              <a:buChar char="○"/>
            </a:pPr>
            <a:r>
              <a:rPr lang="en" sz="1300">
                <a:latin typeface="Century Gothic"/>
                <a:ea typeface="Century Gothic"/>
                <a:cs typeface="Century Gothic"/>
                <a:sym typeface="Century Gothic"/>
              </a:rPr>
              <a:t>Come directly from Vendor</a:t>
            </a:r>
            <a:endParaRPr sz="1300">
              <a:latin typeface="Century Gothic"/>
              <a:ea typeface="Century Gothic"/>
              <a:cs typeface="Century Gothic"/>
              <a:sym typeface="Century Gothic"/>
            </a:endParaRPr>
          </a:p>
          <a:p>
            <a:pPr indent="-311150" lvl="2" marL="1371600" rtl="0" algn="l">
              <a:spcBef>
                <a:spcPts val="0"/>
              </a:spcBef>
              <a:spcAft>
                <a:spcPts val="0"/>
              </a:spcAft>
              <a:buSzPts val="1300"/>
              <a:buFont typeface="Century Gothic"/>
              <a:buChar char="■"/>
            </a:pPr>
            <a:r>
              <a:rPr lang="en" sz="1300">
                <a:latin typeface="Century Gothic"/>
                <a:ea typeface="Century Gothic"/>
                <a:cs typeface="Century Gothic"/>
                <a:sym typeface="Century Gothic"/>
              </a:rPr>
              <a:t>UConn Document Production Center recommended</a:t>
            </a:r>
            <a:endParaRPr sz="1300">
              <a:latin typeface="Century Gothic"/>
              <a:ea typeface="Century Gothic"/>
              <a:cs typeface="Century Gothic"/>
              <a:sym typeface="Century Gothic"/>
            </a:endParaRPr>
          </a:p>
          <a:p>
            <a:pPr indent="-311150" lvl="1" marL="914400" rtl="0" algn="l">
              <a:spcBef>
                <a:spcPts val="0"/>
              </a:spcBef>
              <a:spcAft>
                <a:spcPts val="0"/>
              </a:spcAft>
              <a:buSzPts val="1300"/>
              <a:buFont typeface="Century Gothic"/>
              <a:buChar char="○"/>
            </a:pPr>
            <a:r>
              <a:rPr lang="en" sz="1300">
                <a:latin typeface="Century Gothic"/>
                <a:ea typeface="Century Gothic"/>
                <a:cs typeface="Century Gothic"/>
                <a:sym typeface="Century Gothic"/>
              </a:rPr>
              <a:t>Show price per page/copy and subtotal</a:t>
            </a:r>
            <a:endParaRPr sz="1300">
              <a:latin typeface="Century Gothic"/>
              <a:ea typeface="Century Gothic"/>
              <a:cs typeface="Century Gothic"/>
              <a:sym typeface="Century Gothic"/>
            </a:endParaRPr>
          </a:p>
          <a:p>
            <a:pPr indent="-311150" lvl="0" marL="457200" rtl="0" algn="l">
              <a:spcBef>
                <a:spcPts val="0"/>
              </a:spcBef>
              <a:spcAft>
                <a:spcPts val="0"/>
              </a:spcAft>
              <a:buSzPts val="1300"/>
              <a:buFont typeface="Century Gothic"/>
              <a:buChar char="➢"/>
            </a:pPr>
            <a:r>
              <a:rPr lang="en" sz="1300">
                <a:latin typeface="Century Gothic"/>
                <a:ea typeface="Century Gothic"/>
                <a:cs typeface="Century Gothic"/>
                <a:sym typeface="Century Gothic"/>
              </a:rPr>
              <a:t>UConn Logo Usage approval</a:t>
            </a:r>
            <a:endParaRPr sz="1300">
              <a:latin typeface="Century Gothic"/>
              <a:ea typeface="Century Gothic"/>
              <a:cs typeface="Century Gothic"/>
              <a:sym typeface="Century Gothic"/>
            </a:endParaRPr>
          </a:p>
          <a:p>
            <a:pPr indent="-311150" lvl="1" marL="914400" rtl="0" algn="l">
              <a:spcBef>
                <a:spcPts val="0"/>
              </a:spcBef>
              <a:spcAft>
                <a:spcPts val="0"/>
              </a:spcAft>
              <a:buSzPts val="1300"/>
              <a:buFont typeface="Century Gothic"/>
              <a:buChar char="○"/>
            </a:pPr>
            <a:r>
              <a:rPr lang="en" sz="1300">
                <a:latin typeface="Century Gothic"/>
                <a:ea typeface="Century Gothic"/>
                <a:cs typeface="Century Gothic"/>
                <a:sym typeface="Century Gothic"/>
              </a:rPr>
              <a:t>If printing is customized with UConn logo</a:t>
            </a:r>
            <a:endParaRPr sz="1300">
              <a:latin typeface="Century Gothic"/>
              <a:ea typeface="Century Gothic"/>
              <a:cs typeface="Century Gothic"/>
              <a:sym typeface="Century Gothic"/>
            </a:endParaRPr>
          </a:p>
          <a:p>
            <a:pPr indent="0" lvl="0" marL="0" rtl="0" algn="l">
              <a:spcBef>
                <a:spcPts val="0"/>
              </a:spcBef>
              <a:spcAft>
                <a:spcPts val="0"/>
              </a:spcAft>
              <a:buNone/>
            </a:pPr>
            <a:r>
              <a:t/>
            </a:r>
            <a:endParaRPr sz="1500">
              <a:latin typeface="Century Gothic"/>
              <a:ea typeface="Century Gothic"/>
              <a:cs typeface="Century Gothic"/>
              <a:sym typeface="Century Gothic"/>
            </a:endParaRPr>
          </a:p>
          <a:p>
            <a:pPr indent="0" lvl="0" marL="0" rtl="0" algn="ctr">
              <a:spcBef>
                <a:spcPts val="0"/>
              </a:spcBef>
              <a:spcAft>
                <a:spcPts val="0"/>
              </a:spcAft>
              <a:buNone/>
            </a:pPr>
            <a:r>
              <a:t/>
            </a:r>
            <a:endParaRPr sz="1500">
              <a:latin typeface="Century Gothic"/>
              <a:ea typeface="Century Gothic"/>
              <a:cs typeface="Century Gothic"/>
              <a:sym typeface="Century Gothic"/>
            </a:endParaRPr>
          </a:p>
        </p:txBody>
      </p:sp>
      <p:sp>
        <p:nvSpPr>
          <p:cNvPr id="630" name="Google Shape;630;p65"/>
          <p:cNvSpPr txBox="1"/>
          <p:nvPr/>
        </p:nvSpPr>
        <p:spPr>
          <a:xfrm>
            <a:off x="237225" y="2944400"/>
            <a:ext cx="4852500" cy="13776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sz="1700" u="sng">
                <a:solidFill>
                  <a:schemeClr val="dk1"/>
                </a:solidFill>
                <a:latin typeface="Century Gothic"/>
                <a:ea typeface="Century Gothic"/>
                <a:cs typeface="Century Gothic"/>
                <a:sym typeface="Century Gothic"/>
              </a:rPr>
              <a:t>Specific Policies</a:t>
            </a:r>
            <a:endParaRPr b="1" sz="1700" u="sng">
              <a:solidFill>
                <a:schemeClr val="dk1"/>
              </a:solidFill>
              <a:latin typeface="Century Gothic"/>
              <a:ea typeface="Century Gothic"/>
              <a:cs typeface="Century Gothic"/>
              <a:sym typeface="Century Gothic"/>
            </a:endParaRPr>
          </a:p>
          <a:p>
            <a:pPr indent="-311150" lvl="0" marL="457200" rtl="0" algn="l">
              <a:lnSpc>
                <a:spcPct val="150000"/>
              </a:lnSpc>
              <a:spcBef>
                <a:spcPts val="0"/>
              </a:spcBef>
              <a:spcAft>
                <a:spcPts val="0"/>
              </a:spcAft>
              <a:buClr>
                <a:schemeClr val="dk1"/>
              </a:buClr>
              <a:buSzPts val="1300"/>
              <a:buFont typeface="Century Gothic"/>
              <a:buChar char="➢"/>
            </a:pPr>
            <a:r>
              <a:rPr lang="en" sz="1300">
                <a:solidFill>
                  <a:schemeClr val="dk1"/>
                </a:solidFill>
                <a:latin typeface="Century Gothic"/>
                <a:ea typeface="Century Gothic"/>
                <a:cs typeface="Century Gothic"/>
                <a:sym typeface="Century Gothic"/>
              </a:rPr>
              <a:t>USG OSS offers 200 pages of free printing per week</a:t>
            </a:r>
            <a:endParaRPr sz="1300">
              <a:solidFill>
                <a:schemeClr val="dk1"/>
              </a:solidFill>
              <a:latin typeface="Century Gothic"/>
              <a:ea typeface="Century Gothic"/>
              <a:cs typeface="Century Gothic"/>
              <a:sym typeface="Century Gothic"/>
            </a:endParaRPr>
          </a:p>
          <a:p>
            <a:pPr indent="-311150" lvl="1" marL="914400" rtl="0" algn="l">
              <a:lnSpc>
                <a:spcPct val="150000"/>
              </a:lnSpc>
              <a:spcBef>
                <a:spcPts val="0"/>
              </a:spcBef>
              <a:spcAft>
                <a:spcPts val="0"/>
              </a:spcAft>
              <a:buClr>
                <a:schemeClr val="dk1"/>
              </a:buClr>
              <a:buSzPts val="1300"/>
              <a:buFont typeface="Century Gothic"/>
              <a:buChar char="○"/>
            </a:pPr>
            <a:r>
              <a:rPr lang="en" sz="1300">
                <a:solidFill>
                  <a:schemeClr val="dk1"/>
                </a:solidFill>
                <a:latin typeface="Century Gothic"/>
                <a:ea typeface="Century Gothic"/>
                <a:cs typeface="Century Gothic"/>
                <a:sym typeface="Century Gothic"/>
              </a:rPr>
              <a:t>Funding can be used when more pages or a specific type of paper/format is required</a:t>
            </a:r>
            <a:endParaRPr sz="1300">
              <a:solidFill>
                <a:schemeClr val="dk1"/>
              </a:solidFill>
              <a:latin typeface="Century Gothic"/>
              <a:ea typeface="Century Gothic"/>
              <a:cs typeface="Century Gothic"/>
              <a:sym typeface="Century Gothic"/>
            </a:endParaRPr>
          </a:p>
        </p:txBody>
      </p:sp>
      <p:sp>
        <p:nvSpPr>
          <p:cNvPr id="631" name="Google Shape;631;p65"/>
          <p:cNvSpPr txBox="1"/>
          <p:nvPr>
            <p:ph idx="4294967295" type="subTitle"/>
          </p:nvPr>
        </p:nvSpPr>
        <p:spPr>
          <a:xfrm>
            <a:off x="237225" y="131700"/>
            <a:ext cx="4163100" cy="2376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lang="en" sz="700">
                <a:latin typeface="Century Gothic"/>
                <a:ea typeface="Century Gothic"/>
                <a:cs typeface="Century Gothic"/>
                <a:sym typeface="Century Gothic"/>
              </a:rPr>
              <a:t>Tier-II Funding Town Hall May 2026</a:t>
            </a:r>
            <a:endParaRPr sz="700">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66"/>
          <p:cNvSpPr txBox="1"/>
          <p:nvPr>
            <p:ph idx="13" type="subTitle"/>
          </p:nvPr>
        </p:nvSpPr>
        <p:spPr>
          <a:xfrm>
            <a:off x="361975" y="539900"/>
            <a:ext cx="8367600" cy="3078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rPr b="1" lang="en">
                <a:latin typeface="Century Gothic"/>
                <a:ea typeface="Century Gothic"/>
                <a:cs typeface="Century Gothic"/>
                <a:sym typeface="Century Gothic"/>
              </a:rPr>
              <a:t>IX</a:t>
            </a:r>
            <a:r>
              <a:rPr b="1" lang="en">
                <a:latin typeface="Century Gothic"/>
                <a:ea typeface="Century Gothic"/>
                <a:cs typeface="Century Gothic"/>
                <a:sym typeface="Century Gothic"/>
              </a:rPr>
              <a:t>.   Rental (other than bus &amp; car)</a:t>
            </a:r>
            <a:endParaRPr b="1">
              <a:latin typeface="Century Gothic"/>
              <a:ea typeface="Century Gothic"/>
              <a:cs typeface="Century Gothic"/>
              <a:sym typeface="Century Gothic"/>
            </a:endParaRPr>
          </a:p>
        </p:txBody>
      </p:sp>
      <p:sp>
        <p:nvSpPr>
          <p:cNvPr id="637" name="Google Shape;637;p66"/>
          <p:cNvSpPr txBox="1"/>
          <p:nvPr>
            <p:ph idx="6" type="subTitle"/>
          </p:nvPr>
        </p:nvSpPr>
        <p:spPr>
          <a:xfrm>
            <a:off x="237225" y="936750"/>
            <a:ext cx="4852500" cy="1789200"/>
          </a:xfrm>
          <a:prstGeom prst="rect">
            <a:avLst/>
          </a:prstGeom>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50000"/>
              </a:lnSpc>
              <a:spcBef>
                <a:spcPts val="0"/>
              </a:spcBef>
              <a:spcAft>
                <a:spcPts val="0"/>
              </a:spcAft>
              <a:buNone/>
            </a:pPr>
            <a:r>
              <a:rPr b="1" lang="en" sz="1700" u="sng">
                <a:latin typeface="Century Gothic"/>
                <a:ea typeface="Century Gothic"/>
                <a:cs typeface="Century Gothic"/>
                <a:sym typeface="Century Gothic"/>
              </a:rPr>
              <a:t>Deadlines</a:t>
            </a:r>
            <a:endParaRPr b="1" sz="1700" u="sng">
              <a:latin typeface="Century Gothic"/>
              <a:ea typeface="Century Gothic"/>
              <a:cs typeface="Century Gothic"/>
              <a:sym typeface="Century Gothic"/>
            </a:endParaRPr>
          </a:p>
          <a:p>
            <a:pPr indent="0" lvl="0" marL="0" rtl="0" algn="l">
              <a:spcBef>
                <a:spcPts val="0"/>
              </a:spcBef>
              <a:spcAft>
                <a:spcPts val="0"/>
              </a:spcAft>
              <a:buNone/>
            </a:pPr>
            <a:r>
              <a:rPr lang="en" sz="1500">
                <a:latin typeface="Century Gothic"/>
                <a:ea typeface="Century Gothic"/>
                <a:cs typeface="Century Gothic"/>
                <a:sym typeface="Century Gothic"/>
              </a:rPr>
              <a:t>Initial submission → 6 weeks before event</a:t>
            </a:r>
            <a:endParaRPr sz="1500">
              <a:latin typeface="Century Gothic"/>
              <a:ea typeface="Century Gothic"/>
              <a:cs typeface="Century Gothic"/>
              <a:sym typeface="Century Gothic"/>
            </a:endParaRPr>
          </a:p>
          <a:p>
            <a:pPr indent="0" lvl="0" marL="0" rtl="0" algn="l">
              <a:spcBef>
                <a:spcPts val="0"/>
              </a:spcBef>
              <a:spcAft>
                <a:spcPts val="0"/>
              </a:spcAft>
              <a:buNone/>
            </a:pPr>
            <a:r>
              <a:t/>
            </a:r>
            <a:endParaRPr sz="1500">
              <a:latin typeface="Century Gothic"/>
              <a:ea typeface="Century Gothic"/>
              <a:cs typeface="Century Gothic"/>
              <a:sym typeface="Century Gothic"/>
            </a:endParaRPr>
          </a:p>
          <a:p>
            <a:pPr indent="0" lvl="0" marL="0" rtl="0" algn="l">
              <a:spcBef>
                <a:spcPts val="0"/>
              </a:spcBef>
              <a:spcAft>
                <a:spcPts val="0"/>
              </a:spcAft>
              <a:buNone/>
            </a:pPr>
            <a:r>
              <a:rPr lang="en" sz="1500">
                <a:latin typeface="Century Gothic"/>
                <a:ea typeface="Century Gothic"/>
                <a:cs typeface="Century Gothic"/>
                <a:sym typeface="Century Gothic"/>
              </a:rPr>
              <a:t>Pre-Purchase → 2 weeks before event</a:t>
            </a:r>
            <a:endParaRPr sz="1500">
              <a:latin typeface="Century Gothic"/>
              <a:ea typeface="Century Gothic"/>
              <a:cs typeface="Century Gothic"/>
              <a:sym typeface="Century Gothic"/>
            </a:endParaRPr>
          </a:p>
          <a:p>
            <a:pPr indent="0" lvl="0" marL="0" rtl="0" algn="l">
              <a:spcBef>
                <a:spcPts val="0"/>
              </a:spcBef>
              <a:spcAft>
                <a:spcPts val="0"/>
              </a:spcAft>
              <a:buNone/>
            </a:pPr>
            <a:r>
              <a:t/>
            </a:r>
            <a:endParaRPr sz="1500">
              <a:latin typeface="Century Gothic"/>
              <a:ea typeface="Century Gothic"/>
              <a:cs typeface="Century Gothic"/>
              <a:sym typeface="Century Gothic"/>
            </a:endParaRPr>
          </a:p>
          <a:p>
            <a:pPr indent="0" lvl="0" marL="0" rtl="0" algn="l">
              <a:spcBef>
                <a:spcPts val="0"/>
              </a:spcBef>
              <a:spcAft>
                <a:spcPts val="0"/>
              </a:spcAft>
              <a:buNone/>
            </a:pPr>
            <a:r>
              <a:rPr lang="en" sz="1500">
                <a:latin typeface="Century Gothic"/>
                <a:ea typeface="Century Gothic"/>
                <a:cs typeface="Century Gothic"/>
                <a:sym typeface="Century Gothic"/>
              </a:rPr>
              <a:t>Post-Purchase Verification → 4 weeks after purchase</a:t>
            </a:r>
            <a:endParaRPr sz="1500">
              <a:latin typeface="Century Gothic"/>
              <a:ea typeface="Century Gothic"/>
              <a:cs typeface="Century Gothic"/>
              <a:sym typeface="Century Gothic"/>
            </a:endParaRPr>
          </a:p>
          <a:p>
            <a:pPr indent="0" lvl="0" marL="0" rtl="0" algn="l">
              <a:spcBef>
                <a:spcPts val="0"/>
              </a:spcBef>
              <a:spcAft>
                <a:spcPts val="0"/>
              </a:spcAft>
              <a:buNone/>
            </a:pPr>
            <a:r>
              <a:t/>
            </a:r>
            <a:endParaRPr sz="1500">
              <a:latin typeface="Century Gothic"/>
              <a:ea typeface="Century Gothic"/>
              <a:cs typeface="Century Gothic"/>
              <a:sym typeface="Century Gothic"/>
            </a:endParaRPr>
          </a:p>
          <a:p>
            <a:pPr indent="0" lvl="0" marL="0" rtl="0" algn="l">
              <a:spcBef>
                <a:spcPts val="0"/>
              </a:spcBef>
              <a:spcAft>
                <a:spcPts val="0"/>
              </a:spcAft>
              <a:buNone/>
            </a:pPr>
            <a:r>
              <a:t/>
            </a:r>
            <a:endParaRPr sz="1500">
              <a:latin typeface="Century Gothic"/>
              <a:ea typeface="Century Gothic"/>
              <a:cs typeface="Century Gothic"/>
              <a:sym typeface="Century Gothic"/>
            </a:endParaRPr>
          </a:p>
          <a:p>
            <a:pPr indent="0" lvl="0" marL="0" rtl="0" algn="ctr">
              <a:spcBef>
                <a:spcPts val="0"/>
              </a:spcBef>
              <a:spcAft>
                <a:spcPts val="0"/>
              </a:spcAft>
              <a:buNone/>
            </a:pPr>
            <a:r>
              <a:t/>
            </a:r>
            <a:endParaRPr sz="1500">
              <a:latin typeface="Century Gothic"/>
              <a:ea typeface="Century Gothic"/>
              <a:cs typeface="Century Gothic"/>
              <a:sym typeface="Century Gothic"/>
            </a:endParaRPr>
          </a:p>
        </p:txBody>
      </p:sp>
      <p:sp>
        <p:nvSpPr>
          <p:cNvPr id="638" name="Google Shape;638;p66"/>
          <p:cNvSpPr txBox="1"/>
          <p:nvPr>
            <p:ph idx="6" type="subTitle"/>
          </p:nvPr>
        </p:nvSpPr>
        <p:spPr>
          <a:xfrm>
            <a:off x="5537800" y="1135500"/>
            <a:ext cx="3369000" cy="2872500"/>
          </a:xfrm>
          <a:prstGeom prst="rect">
            <a:avLst/>
          </a:prstGeom>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50000"/>
              </a:lnSpc>
              <a:spcBef>
                <a:spcPts val="0"/>
              </a:spcBef>
              <a:spcAft>
                <a:spcPts val="0"/>
              </a:spcAft>
              <a:buNone/>
            </a:pPr>
            <a:r>
              <a:rPr b="1" lang="en" sz="1700" u="sng">
                <a:latin typeface="Century Gothic"/>
                <a:ea typeface="Century Gothic"/>
                <a:cs typeface="Century Gothic"/>
                <a:sym typeface="Century Gothic"/>
              </a:rPr>
              <a:t>Required Documentation</a:t>
            </a:r>
            <a:endParaRPr b="1" sz="1700" u="sng">
              <a:latin typeface="Century Gothic"/>
              <a:ea typeface="Century Gothic"/>
              <a:cs typeface="Century Gothic"/>
              <a:sym typeface="Century Gothic"/>
            </a:endParaRPr>
          </a:p>
          <a:p>
            <a:pPr indent="0" lvl="0" marL="0" rtl="0" algn="l">
              <a:spcBef>
                <a:spcPts val="0"/>
              </a:spcBef>
              <a:spcAft>
                <a:spcPts val="0"/>
              </a:spcAft>
              <a:buNone/>
            </a:pPr>
            <a:r>
              <a:rPr lang="en" sz="1500">
                <a:latin typeface="Century Gothic"/>
                <a:ea typeface="Century Gothic"/>
                <a:cs typeface="Century Gothic"/>
                <a:sym typeface="Century Gothic"/>
              </a:rPr>
              <a:t>Initial submission:</a:t>
            </a:r>
            <a:endParaRPr sz="1500">
              <a:latin typeface="Century Gothic"/>
              <a:ea typeface="Century Gothic"/>
              <a:cs typeface="Century Gothic"/>
              <a:sym typeface="Century Gothic"/>
            </a:endParaRPr>
          </a:p>
          <a:p>
            <a:pPr indent="-311150" lvl="0" marL="457200" rtl="0" algn="l">
              <a:spcBef>
                <a:spcPts val="0"/>
              </a:spcBef>
              <a:spcAft>
                <a:spcPts val="0"/>
              </a:spcAft>
              <a:buSzPts val="1300"/>
              <a:buFont typeface="Century Gothic"/>
              <a:buChar char="➢"/>
            </a:pPr>
            <a:r>
              <a:rPr lang="en" sz="1300">
                <a:latin typeface="Century Gothic"/>
                <a:ea typeface="Century Gothic"/>
                <a:cs typeface="Century Gothic"/>
                <a:sym typeface="Century Gothic"/>
              </a:rPr>
              <a:t>SOLID Roster must</a:t>
            </a:r>
            <a:endParaRPr sz="1300">
              <a:latin typeface="Century Gothic"/>
              <a:ea typeface="Century Gothic"/>
              <a:cs typeface="Century Gothic"/>
              <a:sym typeface="Century Gothic"/>
            </a:endParaRPr>
          </a:p>
          <a:p>
            <a:pPr indent="-311150" lvl="1" marL="914400" rtl="0" algn="l">
              <a:spcBef>
                <a:spcPts val="0"/>
              </a:spcBef>
              <a:spcAft>
                <a:spcPts val="0"/>
              </a:spcAft>
              <a:buSzPts val="1300"/>
              <a:buFont typeface="Century Gothic"/>
              <a:buChar char="○"/>
            </a:pPr>
            <a:r>
              <a:rPr lang="en" sz="1300">
                <a:latin typeface="Century Gothic"/>
                <a:ea typeface="Century Gothic"/>
                <a:cs typeface="Century Gothic"/>
                <a:sym typeface="Century Gothic"/>
              </a:rPr>
              <a:t>Be up to date (FY 26-27)</a:t>
            </a:r>
            <a:endParaRPr sz="1300">
              <a:latin typeface="Century Gothic"/>
              <a:ea typeface="Century Gothic"/>
              <a:cs typeface="Century Gothic"/>
              <a:sym typeface="Century Gothic"/>
            </a:endParaRPr>
          </a:p>
          <a:p>
            <a:pPr indent="-311150" lvl="0" marL="457200" rtl="0" algn="l">
              <a:spcBef>
                <a:spcPts val="0"/>
              </a:spcBef>
              <a:spcAft>
                <a:spcPts val="0"/>
              </a:spcAft>
              <a:buSzPts val="1300"/>
              <a:buFont typeface="Century Gothic"/>
              <a:buChar char="➢"/>
            </a:pPr>
            <a:r>
              <a:rPr lang="en" sz="1300">
                <a:latin typeface="Century Gothic"/>
                <a:ea typeface="Century Gothic"/>
                <a:cs typeface="Century Gothic"/>
                <a:sym typeface="Century Gothic"/>
              </a:rPr>
              <a:t>Price quote must</a:t>
            </a:r>
            <a:endParaRPr sz="1300">
              <a:latin typeface="Century Gothic"/>
              <a:ea typeface="Century Gothic"/>
              <a:cs typeface="Century Gothic"/>
              <a:sym typeface="Century Gothic"/>
            </a:endParaRPr>
          </a:p>
          <a:p>
            <a:pPr indent="-311150" lvl="1" marL="914400" rtl="0" algn="l">
              <a:spcBef>
                <a:spcPts val="0"/>
              </a:spcBef>
              <a:spcAft>
                <a:spcPts val="0"/>
              </a:spcAft>
              <a:buSzPts val="1300"/>
              <a:buFont typeface="Century Gothic"/>
              <a:buChar char="○"/>
            </a:pPr>
            <a:r>
              <a:rPr lang="en" sz="1300">
                <a:latin typeface="Century Gothic"/>
                <a:ea typeface="Century Gothic"/>
                <a:cs typeface="Century Gothic"/>
                <a:sym typeface="Century Gothic"/>
              </a:rPr>
              <a:t>Come directly from Vendor</a:t>
            </a:r>
            <a:endParaRPr sz="1300">
              <a:latin typeface="Century Gothic"/>
              <a:ea typeface="Century Gothic"/>
              <a:cs typeface="Century Gothic"/>
              <a:sym typeface="Century Gothic"/>
            </a:endParaRPr>
          </a:p>
          <a:p>
            <a:pPr indent="-311150" lvl="0" marL="457200" rtl="0" algn="l">
              <a:spcBef>
                <a:spcPts val="0"/>
              </a:spcBef>
              <a:spcAft>
                <a:spcPts val="0"/>
              </a:spcAft>
              <a:buSzPts val="1300"/>
              <a:buFont typeface="Century Gothic"/>
              <a:buChar char="➢"/>
            </a:pPr>
            <a:r>
              <a:rPr lang="en" sz="1300">
                <a:latin typeface="Century Gothic"/>
                <a:ea typeface="Century Gothic"/>
                <a:cs typeface="Century Gothic"/>
                <a:sym typeface="Century Gothic"/>
              </a:rPr>
              <a:t>Practice/Meeting schedule</a:t>
            </a:r>
            <a:endParaRPr sz="1300">
              <a:latin typeface="Century Gothic"/>
              <a:ea typeface="Century Gothic"/>
              <a:cs typeface="Century Gothic"/>
              <a:sym typeface="Century Gothic"/>
            </a:endParaRPr>
          </a:p>
          <a:p>
            <a:pPr indent="-311150" lvl="1" marL="914400" rtl="0" algn="l">
              <a:spcBef>
                <a:spcPts val="0"/>
              </a:spcBef>
              <a:spcAft>
                <a:spcPts val="0"/>
              </a:spcAft>
              <a:buSzPts val="1300"/>
              <a:buFont typeface="Century Gothic"/>
              <a:buChar char="○"/>
            </a:pPr>
            <a:r>
              <a:rPr lang="en" sz="1300">
                <a:latin typeface="Century Gothic"/>
                <a:ea typeface="Century Gothic"/>
                <a:cs typeface="Century Gothic"/>
                <a:sym typeface="Century Gothic"/>
              </a:rPr>
              <a:t>If related to recurring practices/meetings</a:t>
            </a:r>
            <a:endParaRPr sz="1300">
              <a:latin typeface="Century Gothic"/>
              <a:ea typeface="Century Gothic"/>
              <a:cs typeface="Century Gothic"/>
              <a:sym typeface="Century Gothic"/>
            </a:endParaRPr>
          </a:p>
          <a:p>
            <a:pPr indent="-311150" lvl="0" marL="457200" rtl="0" algn="l">
              <a:spcBef>
                <a:spcPts val="0"/>
              </a:spcBef>
              <a:spcAft>
                <a:spcPts val="0"/>
              </a:spcAft>
              <a:buSzPts val="1300"/>
              <a:buFont typeface="Century Gothic"/>
              <a:buChar char="➢"/>
            </a:pPr>
            <a:r>
              <a:rPr lang="en" sz="1300">
                <a:latin typeface="Century Gothic"/>
                <a:ea typeface="Century Gothic"/>
                <a:cs typeface="Century Gothic"/>
                <a:sym typeface="Century Gothic"/>
              </a:rPr>
              <a:t>Proof of event (if related to event)</a:t>
            </a:r>
            <a:endParaRPr sz="1300">
              <a:latin typeface="Century Gothic"/>
              <a:ea typeface="Century Gothic"/>
              <a:cs typeface="Century Gothic"/>
              <a:sym typeface="Century Gothic"/>
            </a:endParaRPr>
          </a:p>
          <a:p>
            <a:pPr indent="-311150" lvl="1" marL="914400" rtl="0" algn="l">
              <a:spcBef>
                <a:spcPts val="0"/>
              </a:spcBef>
              <a:spcAft>
                <a:spcPts val="0"/>
              </a:spcAft>
              <a:buSzPts val="1300"/>
              <a:buFont typeface="Century Gothic"/>
              <a:buChar char="○"/>
            </a:pPr>
            <a:r>
              <a:rPr lang="en" sz="1300">
                <a:latin typeface="Century Gothic"/>
                <a:ea typeface="Century Gothic"/>
                <a:cs typeface="Century Gothic"/>
                <a:sym typeface="Century Gothic"/>
              </a:rPr>
              <a:t>If hosting, link UConntact page</a:t>
            </a:r>
            <a:endParaRPr sz="1300">
              <a:latin typeface="Century Gothic"/>
              <a:ea typeface="Century Gothic"/>
              <a:cs typeface="Century Gothic"/>
              <a:sym typeface="Century Gothic"/>
            </a:endParaRPr>
          </a:p>
        </p:txBody>
      </p:sp>
      <p:sp>
        <p:nvSpPr>
          <p:cNvPr id="639" name="Google Shape;639;p66"/>
          <p:cNvSpPr txBox="1"/>
          <p:nvPr/>
        </p:nvSpPr>
        <p:spPr>
          <a:xfrm>
            <a:off x="237225" y="2944400"/>
            <a:ext cx="4852500" cy="16776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sz="1700" u="sng">
                <a:solidFill>
                  <a:schemeClr val="dk1"/>
                </a:solidFill>
                <a:latin typeface="Century Gothic"/>
                <a:ea typeface="Century Gothic"/>
                <a:cs typeface="Century Gothic"/>
                <a:sym typeface="Century Gothic"/>
              </a:rPr>
              <a:t>Specific Policies</a:t>
            </a:r>
            <a:endParaRPr b="1" sz="1700" u="sng">
              <a:solidFill>
                <a:schemeClr val="dk1"/>
              </a:solidFill>
              <a:latin typeface="Century Gothic"/>
              <a:ea typeface="Century Gothic"/>
              <a:cs typeface="Century Gothic"/>
              <a:sym typeface="Century Gothic"/>
            </a:endParaRPr>
          </a:p>
          <a:p>
            <a:pPr indent="-311150" lvl="0" marL="457200" rtl="0" algn="l">
              <a:lnSpc>
                <a:spcPct val="150000"/>
              </a:lnSpc>
              <a:spcBef>
                <a:spcPts val="0"/>
              </a:spcBef>
              <a:spcAft>
                <a:spcPts val="0"/>
              </a:spcAft>
              <a:buClr>
                <a:schemeClr val="dk1"/>
              </a:buClr>
              <a:buSzPts val="1300"/>
              <a:buFont typeface="Century Gothic"/>
              <a:buChar char="➢"/>
            </a:pPr>
            <a:r>
              <a:rPr lang="en" sz="1300">
                <a:solidFill>
                  <a:schemeClr val="dk1"/>
                </a:solidFill>
                <a:latin typeface="Century Gothic"/>
                <a:ea typeface="Century Gothic"/>
                <a:cs typeface="Century Gothic"/>
                <a:sym typeface="Century Gothic"/>
              </a:rPr>
              <a:t>Damage done to any rented space/equipment is the responsibility of your RSO</a:t>
            </a:r>
            <a:endParaRPr sz="1300">
              <a:solidFill>
                <a:schemeClr val="dk1"/>
              </a:solidFill>
              <a:latin typeface="Century Gothic"/>
              <a:ea typeface="Century Gothic"/>
              <a:cs typeface="Century Gothic"/>
              <a:sym typeface="Century Gothic"/>
            </a:endParaRPr>
          </a:p>
          <a:p>
            <a:pPr indent="-311150" lvl="0" marL="457200" rtl="0" algn="l">
              <a:lnSpc>
                <a:spcPct val="150000"/>
              </a:lnSpc>
              <a:spcBef>
                <a:spcPts val="0"/>
              </a:spcBef>
              <a:spcAft>
                <a:spcPts val="0"/>
              </a:spcAft>
              <a:buClr>
                <a:schemeClr val="dk1"/>
              </a:buClr>
              <a:buSzPts val="1300"/>
              <a:buFont typeface="Century Gothic"/>
              <a:buChar char="➢"/>
            </a:pPr>
            <a:r>
              <a:rPr lang="en" sz="1300">
                <a:solidFill>
                  <a:schemeClr val="dk1"/>
                </a:solidFill>
                <a:latin typeface="Century Gothic"/>
                <a:ea typeface="Century Gothic"/>
                <a:cs typeface="Century Gothic"/>
                <a:sym typeface="Century Gothic"/>
              </a:rPr>
              <a:t>Rentals, like equipment/supplies, require approval from EHS if they are on the Restricted Equipment list</a:t>
            </a:r>
            <a:endParaRPr sz="1300">
              <a:solidFill>
                <a:schemeClr val="dk1"/>
              </a:solidFill>
              <a:latin typeface="Century Gothic"/>
              <a:ea typeface="Century Gothic"/>
              <a:cs typeface="Century Gothic"/>
              <a:sym typeface="Century Gothic"/>
            </a:endParaRPr>
          </a:p>
        </p:txBody>
      </p:sp>
      <p:sp>
        <p:nvSpPr>
          <p:cNvPr id="640" name="Google Shape;640;p66"/>
          <p:cNvSpPr txBox="1"/>
          <p:nvPr>
            <p:ph idx="4294967295" type="subTitle"/>
          </p:nvPr>
        </p:nvSpPr>
        <p:spPr>
          <a:xfrm>
            <a:off x="237225" y="131700"/>
            <a:ext cx="4163100" cy="2376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lang="en" sz="700">
                <a:latin typeface="Century Gothic"/>
                <a:ea typeface="Century Gothic"/>
                <a:cs typeface="Century Gothic"/>
                <a:sym typeface="Century Gothic"/>
              </a:rPr>
              <a:t>Tier-II Funding Town Hall May 2026</a:t>
            </a:r>
            <a:endParaRPr sz="700">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67"/>
          <p:cNvSpPr txBox="1"/>
          <p:nvPr>
            <p:ph idx="13" type="subTitle"/>
          </p:nvPr>
        </p:nvSpPr>
        <p:spPr>
          <a:xfrm>
            <a:off x="317250" y="454600"/>
            <a:ext cx="8367600" cy="3078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rPr b="1" lang="en">
                <a:latin typeface="Century Gothic"/>
                <a:ea typeface="Century Gothic"/>
                <a:cs typeface="Century Gothic"/>
                <a:sym typeface="Century Gothic"/>
              </a:rPr>
              <a:t>X.   Travel Reimbursements (mileage, airfare, hotel, lodging)</a:t>
            </a:r>
            <a:endParaRPr b="1">
              <a:latin typeface="Century Gothic"/>
              <a:ea typeface="Century Gothic"/>
              <a:cs typeface="Century Gothic"/>
              <a:sym typeface="Century Gothic"/>
            </a:endParaRPr>
          </a:p>
        </p:txBody>
      </p:sp>
      <p:sp>
        <p:nvSpPr>
          <p:cNvPr id="646" name="Google Shape;646;p67"/>
          <p:cNvSpPr txBox="1"/>
          <p:nvPr>
            <p:ph idx="6" type="subTitle"/>
          </p:nvPr>
        </p:nvSpPr>
        <p:spPr>
          <a:xfrm>
            <a:off x="237225" y="847700"/>
            <a:ext cx="4852500" cy="1635000"/>
          </a:xfrm>
          <a:prstGeom prst="rect">
            <a:avLst/>
          </a:prstGeom>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50000"/>
              </a:lnSpc>
              <a:spcBef>
                <a:spcPts val="0"/>
              </a:spcBef>
              <a:spcAft>
                <a:spcPts val="0"/>
              </a:spcAft>
              <a:buNone/>
            </a:pPr>
            <a:r>
              <a:rPr b="1" lang="en" sz="1700" u="sng">
                <a:latin typeface="Century Gothic"/>
                <a:ea typeface="Century Gothic"/>
                <a:cs typeface="Century Gothic"/>
                <a:sym typeface="Century Gothic"/>
              </a:rPr>
              <a:t>Deadlines</a:t>
            </a:r>
            <a:endParaRPr b="1" sz="1700" u="sng">
              <a:latin typeface="Century Gothic"/>
              <a:ea typeface="Century Gothic"/>
              <a:cs typeface="Century Gothic"/>
              <a:sym typeface="Century Gothic"/>
            </a:endParaRPr>
          </a:p>
          <a:p>
            <a:pPr indent="0" lvl="0" marL="0" rtl="0" algn="l">
              <a:spcBef>
                <a:spcPts val="0"/>
              </a:spcBef>
              <a:spcAft>
                <a:spcPts val="0"/>
              </a:spcAft>
              <a:buNone/>
            </a:pPr>
            <a:r>
              <a:rPr lang="en" sz="1500">
                <a:latin typeface="Century Gothic"/>
                <a:ea typeface="Century Gothic"/>
                <a:cs typeface="Century Gothic"/>
                <a:sym typeface="Century Gothic"/>
              </a:rPr>
              <a:t>Initial submission → 5 weeks before travel</a:t>
            </a:r>
            <a:endParaRPr sz="1500">
              <a:latin typeface="Century Gothic"/>
              <a:ea typeface="Century Gothic"/>
              <a:cs typeface="Century Gothic"/>
              <a:sym typeface="Century Gothic"/>
            </a:endParaRPr>
          </a:p>
          <a:p>
            <a:pPr indent="0" lvl="0" marL="0" rtl="0" algn="l">
              <a:spcBef>
                <a:spcPts val="0"/>
              </a:spcBef>
              <a:spcAft>
                <a:spcPts val="0"/>
              </a:spcAft>
              <a:buNone/>
            </a:pPr>
            <a:r>
              <a:t/>
            </a:r>
            <a:endParaRPr sz="1500">
              <a:latin typeface="Century Gothic"/>
              <a:ea typeface="Century Gothic"/>
              <a:cs typeface="Century Gothic"/>
              <a:sym typeface="Century Gothic"/>
            </a:endParaRPr>
          </a:p>
          <a:p>
            <a:pPr indent="0" lvl="0" marL="0" rtl="0" algn="l">
              <a:spcBef>
                <a:spcPts val="0"/>
              </a:spcBef>
              <a:spcAft>
                <a:spcPts val="0"/>
              </a:spcAft>
              <a:buNone/>
            </a:pPr>
            <a:r>
              <a:rPr lang="en" sz="1500">
                <a:latin typeface="Century Gothic"/>
                <a:ea typeface="Century Gothic"/>
                <a:cs typeface="Century Gothic"/>
                <a:sym typeface="Century Gothic"/>
              </a:rPr>
              <a:t>Pre-Purchase → 2 weeks before travel</a:t>
            </a:r>
            <a:endParaRPr sz="1500">
              <a:latin typeface="Century Gothic"/>
              <a:ea typeface="Century Gothic"/>
              <a:cs typeface="Century Gothic"/>
              <a:sym typeface="Century Gothic"/>
            </a:endParaRPr>
          </a:p>
          <a:p>
            <a:pPr indent="0" lvl="0" marL="0" rtl="0" algn="l">
              <a:spcBef>
                <a:spcPts val="0"/>
              </a:spcBef>
              <a:spcAft>
                <a:spcPts val="0"/>
              </a:spcAft>
              <a:buNone/>
            </a:pPr>
            <a:r>
              <a:t/>
            </a:r>
            <a:endParaRPr sz="1500">
              <a:latin typeface="Century Gothic"/>
              <a:ea typeface="Century Gothic"/>
              <a:cs typeface="Century Gothic"/>
              <a:sym typeface="Century Gothic"/>
            </a:endParaRPr>
          </a:p>
          <a:p>
            <a:pPr indent="0" lvl="0" marL="0" rtl="0" algn="l">
              <a:spcBef>
                <a:spcPts val="0"/>
              </a:spcBef>
              <a:spcAft>
                <a:spcPts val="0"/>
              </a:spcAft>
              <a:buNone/>
            </a:pPr>
            <a:r>
              <a:rPr lang="en" sz="1500">
                <a:latin typeface="Century Gothic"/>
                <a:ea typeface="Century Gothic"/>
                <a:cs typeface="Century Gothic"/>
                <a:sym typeface="Century Gothic"/>
              </a:rPr>
              <a:t>Post-Travel Verification → 2 weeks </a:t>
            </a:r>
            <a:r>
              <a:rPr lang="en" sz="1500">
                <a:latin typeface="Century Gothic"/>
                <a:ea typeface="Century Gothic"/>
                <a:cs typeface="Century Gothic"/>
                <a:sym typeface="Century Gothic"/>
              </a:rPr>
              <a:t>after travel</a:t>
            </a:r>
            <a:endParaRPr sz="1500">
              <a:latin typeface="Century Gothic"/>
              <a:ea typeface="Century Gothic"/>
              <a:cs typeface="Century Gothic"/>
              <a:sym typeface="Century Gothic"/>
            </a:endParaRPr>
          </a:p>
          <a:p>
            <a:pPr indent="0" lvl="0" marL="0" rtl="0" algn="l">
              <a:spcBef>
                <a:spcPts val="0"/>
              </a:spcBef>
              <a:spcAft>
                <a:spcPts val="0"/>
              </a:spcAft>
              <a:buNone/>
            </a:pPr>
            <a:r>
              <a:t/>
            </a:r>
            <a:endParaRPr sz="1500">
              <a:latin typeface="Century Gothic"/>
              <a:ea typeface="Century Gothic"/>
              <a:cs typeface="Century Gothic"/>
              <a:sym typeface="Century Gothic"/>
            </a:endParaRPr>
          </a:p>
          <a:p>
            <a:pPr indent="0" lvl="0" marL="0" rtl="0" algn="l">
              <a:spcBef>
                <a:spcPts val="0"/>
              </a:spcBef>
              <a:spcAft>
                <a:spcPts val="0"/>
              </a:spcAft>
              <a:buNone/>
            </a:pPr>
            <a:r>
              <a:t/>
            </a:r>
            <a:endParaRPr sz="1500">
              <a:latin typeface="Century Gothic"/>
              <a:ea typeface="Century Gothic"/>
              <a:cs typeface="Century Gothic"/>
              <a:sym typeface="Century Gothic"/>
            </a:endParaRPr>
          </a:p>
          <a:p>
            <a:pPr indent="0" lvl="0" marL="0" rtl="0" algn="ctr">
              <a:spcBef>
                <a:spcPts val="0"/>
              </a:spcBef>
              <a:spcAft>
                <a:spcPts val="0"/>
              </a:spcAft>
              <a:buNone/>
            </a:pPr>
            <a:r>
              <a:t/>
            </a:r>
            <a:endParaRPr sz="1500">
              <a:latin typeface="Century Gothic"/>
              <a:ea typeface="Century Gothic"/>
              <a:cs typeface="Century Gothic"/>
              <a:sym typeface="Century Gothic"/>
            </a:endParaRPr>
          </a:p>
        </p:txBody>
      </p:sp>
      <p:sp>
        <p:nvSpPr>
          <p:cNvPr id="647" name="Google Shape;647;p67"/>
          <p:cNvSpPr txBox="1"/>
          <p:nvPr>
            <p:ph idx="6" type="subTitle"/>
          </p:nvPr>
        </p:nvSpPr>
        <p:spPr>
          <a:xfrm>
            <a:off x="5537800" y="1135500"/>
            <a:ext cx="3369000" cy="3555000"/>
          </a:xfrm>
          <a:prstGeom prst="rect">
            <a:avLst/>
          </a:prstGeom>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50000"/>
              </a:lnSpc>
              <a:spcBef>
                <a:spcPts val="0"/>
              </a:spcBef>
              <a:spcAft>
                <a:spcPts val="0"/>
              </a:spcAft>
              <a:buNone/>
            </a:pPr>
            <a:r>
              <a:rPr b="1" lang="en" sz="1700" u="sng">
                <a:latin typeface="Century Gothic"/>
                <a:ea typeface="Century Gothic"/>
                <a:cs typeface="Century Gothic"/>
                <a:sym typeface="Century Gothic"/>
              </a:rPr>
              <a:t>Required Documentation</a:t>
            </a:r>
            <a:endParaRPr b="1" sz="1700" u="sng">
              <a:latin typeface="Century Gothic"/>
              <a:ea typeface="Century Gothic"/>
              <a:cs typeface="Century Gothic"/>
              <a:sym typeface="Century Gothic"/>
            </a:endParaRPr>
          </a:p>
          <a:p>
            <a:pPr indent="0" lvl="0" marL="0" rtl="0" algn="l">
              <a:spcBef>
                <a:spcPts val="0"/>
              </a:spcBef>
              <a:spcAft>
                <a:spcPts val="0"/>
              </a:spcAft>
              <a:buNone/>
            </a:pPr>
            <a:r>
              <a:rPr lang="en" sz="1500">
                <a:latin typeface="Century Gothic"/>
                <a:ea typeface="Century Gothic"/>
                <a:cs typeface="Century Gothic"/>
                <a:sym typeface="Century Gothic"/>
              </a:rPr>
              <a:t>Initial submission:</a:t>
            </a:r>
            <a:endParaRPr sz="1500">
              <a:latin typeface="Century Gothic"/>
              <a:ea typeface="Century Gothic"/>
              <a:cs typeface="Century Gothic"/>
              <a:sym typeface="Century Gothic"/>
            </a:endParaRPr>
          </a:p>
          <a:p>
            <a:pPr indent="-311150" lvl="0" marL="457200" rtl="0" algn="l">
              <a:spcBef>
                <a:spcPts val="0"/>
              </a:spcBef>
              <a:spcAft>
                <a:spcPts val="0"/>
              </a:spcAft>
              <a:buSzPts val="1300"/>
              <a:buFont typeface="Century Gothic"/>
              <a:buChar char="➢"/>
            </a:pPr>
            <a:r>
              <a:rPr lang="en" sz="1300">
                <a:latin typeface="Century Gothic"/>
                <a:ea typeface="Century Gothic"/>
                <a:cs typeface="Century Gothic"/>
                <a:sym typeface="Century Gothic"/>
              </a:rPr>
              <a:t>SOLID Roster must</a:t>
            </a:r>
            <a:endParaRPr sz="1300">
              <a:latin typeface="Century Gothic"/>
              <a:ea typeface="Century Gothic"/>
              <a:cs typeface="Century Gothic"/>
              <a:sym typeface="Century Gothic"/>
            </a:endParaRPr>
          </a:p>
          <a:p>
            <a:pPr indent="-311150" lvl="1" marL="914400" rtl="0" algn="l">
              <a:spcBef>
                <a:spcPts val="0"/>
              </a:spcBef>
              <a:spcAft>
                <a:spcPts val="0"/>
              </a:spcAft>
              <a:buSzPts val="1300"/>
              <a:buFont typeface="Century Gothic"/>
              <a:buChar char="○"/>
            </a:pPr>
            <a:r>
              <a:rPr lang="en" sz="1300">
                <a:latin typeface="Century Gothic"/>
                <a:ea typeface="Century Gothic"/>
                <a:cs typeface="Century Gothic"/>
                <a:sym typeface="Century Gothic"/>
              </a:rPr>
              <a:t>Be up to date (FY 26-27)</a:t>
            </a:r>
            <a:endParaRPr sz="1300">
              <a:latin typeface="Century Gothic"/>
              <a:ea typeface="Century Gothic"/>
              <a:cs typeface="Century Gothic"/>
              <a:sym typeface="Century Gothic"/>
            </a:endParaRPr>
          </a:p>
          <a:p>
            <a:pPr indent="-311150" lvl="0" marL="457200" rtl="0" algn="l">
              <a:spcBef>
                <a:spcPts val="0"/>
              </a:spcBef>
              <a:spcAft>
                <a:spcPts val="0"/>
              </a:spcAft>
              <a:buSzPts val="1300"/>
              <a:buFont typeface="Century Gothic"/>
              <a:buChar char="➢"/>
            </a:pPr>
            <a:r>
              <a:rPr lang="en" sz="1300">
                <a:latin typeface="Century Gothic"/>
                <a:ea typeface="Century Gothic"/>
                <a:cs typeface="Century Gothic"/>
                <a:sym typeface="Century Gothic"/>
              </a:rPr>
              <a:t>Per diem rates (hotel/lodging)</a:t>
            </a:r>
            <a:endParaRPr sz="1300">
              <a:latin typeface="Century Gothic"/>
              <a:ea typeface="Century Gothic"/>
              <a:cs typeface="Century Gothic"/>
              <a:sym typeface="Century Gothic"/>
            </a:endParaRPr>
          </a:p>
          <a:p>
            <a:pPr indent="-311150" lvl="0" marL="457200" rtl="0" algn="l">
              <a:spcBef>
                <a:spcPts val="0"/>
              </a:spcBef>
              <a:spcAft>
                <a:spcPts val="0"/>
              </a:spcAft>
              <a:buSzPts val="1300"/>
              <a:buFont typeface="Century Gothic"/>
              <a:buChar char="➢"/>
            </a:pPr>
            <a:r>
              <a:rPr lang="en" sz="1300">
                <a:latin typeface="Century Gothic"/>
                <a:ea typeface="Century Gothic"/>
                <a:cs typeface="Century Gothic"/>
                <a:sym typeface="Century Gothic"/>
              </a:rPr>
              <a:t>Google map (mileage)</a:t>
            </a:r>
            <a:endParaRPr sz="1300">
              <a:latin typeface="Century Gothic"/>
              <a:ea typeface="Century Gothic"/>
              <a:cs typeface="Century Gothic"/>
              <a:sym typeface="Century Gothic"/>
            </a:endParaRPr>
          </a:p>
          <a:p>
            <a:pPr indent="-311150" lvl="1" marL="914400" rtl="0" algn="l">
              <a:spcBef>
                <a:spcPts val="0"/>
              </a:spcBef>
              <a:spcAft>
                <a:spcPts val="0"/>
              </a:spcAft>
              <a:buSzPts val="1300"/>
              <a:buFont typeface="Century Gothic"/>
              <a:buChar char="○"/>
            </a:pPr>
            <a:r>
              <a:rPr lang="en" sz="1300">
                <a:latin typeface="Century Gothic"/>
                <a:ea typeface="Century Gothic"/>
                <a:cs typeface="Century Gothic"/>
                <a:sym typeface="Century Gothic"/>
              </a:rPr>
              <a:t>Start point: University of Connecticut</a:t>
            </a:r>
            <a:endParaRPr sz="1300">
              <a:latin typeface="Century Gothic"/>
              <a:ea typeface="Century Gothic"/>
              <a:cs typeface="Century Gothic"/>
              <a:sym typeface="Century Gothic"/>
            </a:endParaRPr>
          </a:p>
          <a:p>
            <a:pPr indent="-311150" lvl="1" marL="914400" rtl="0" algn="l">
              <a:spcBef>
                <a:spcPts val="0"/>
              </a:spcBef>
              <a:spcAft>
                <a:spcPts val="0"/>
              </a:spcAft>
              <a:buSzPts val="1300"/>
              <a:buFont typeface="Century Gothic"/>
              <a:buChar char="○"/>
            </a:pPr>
            <a:r>
              <a:rPr lang="en" sz="1300">
                <a:latin typeface="Century Gothic"/>
                <a:ea typeface="Century Gothic"/>
                <a:cs typeface="Century Gothic"/>
                <a:sym typeface="Century Gothic"/>
              </a:rPr>
              <a:t>Round-trip</a:t>
            </a:r>
            <a:endParaRPr sz="1300">
              <a:latin typeface="Century Gothic"/>
              <a:ea typeface="Century Gothic"/>
              <a:cs typeface="Century Gothic"/>
              <a:sym typeface="Century Gothic"/>
            </a:endParaRPr>
          </a:p>
          <a:p>
            <a:pPr indent="-311150" lvl="0" marL="457200" rtl="0" algn="l">
              <a:spcBef>
                <a:spcPts val="0"/>
              </a:spcBef>
              <a:spcAft>
                <a:spcPts val="0"/>
              </a:spcAft>
              <a:buSzPts val="1300"/>
              <a:buFont typeface="Century Gothic"/>
              <a:buChar char="➢"/>
            </a:pPr>
            <a:r>
              <a:rPr lang="en" sz="1300">
                <a:latin typeface="Century Gothic"/>
                <a:ea typeface="Century Gothic"/>
                <a:cs typeface="Century Gothic"/>
                <a:sym typeface="Century Gothic"/>
              </a:rPr>
              <a:t>List of attendees must</a:t>
            </a:r>
            <a:endParaRPr sz="1300">
              <a:latin typeface="Century Gothic"/>
              <a:ea typeface="Century Gothic"/>
              <a:cs typeface="Century Gothic"/>
              <a:sym typeface="Century Gothic"/>
            </a:endParaRPr>
          </a:p>
          <a:p>
            <a:pPr indent="-311150" lvl="1" marL="914400" rtl="0" algn="l">
              <a:spcBef>
                <a:spcPts val="0"/>
              </a:spcBef>
              <a:spcAft>
                <a:spcPts val="0"/>
              </a:spcAft>
              <a:buSzPts val="1300"/>
              <a:buFont typeface="Century Gothic"/>
              <a:buChar char="○"/>
            </a:pPr>
            <a:r>
              <a:rPr lang="en" sz="1300">
                <a:latin typeface="Century Gothic"/>
                <a:ea typeface="Century Gothic"/>
                <a:cs typeface="Century Gothic"/>
                <a:sym typeface="Century Gothic"/>
              </a:rPr>
              <a:t>List all attendees as on SOLID roster (no nicknames)</a:t>
            </a:r>
            <a:endParaRPr sz="1300">
              <a:latin typeface="Century Gothic"/>
              <a:ea typeface="Century Gothic"/>
              <a:cs typeface="Century Gothic"/>
              <a:sym typeface="Century Gothic"/>
            </a:endParaRPr>
          </a:p>
          <a:p>
            <a:pPr indent="-311150" lvl="0" marL="457200" rtl="0" algn="l">
              <a:spcBef>
                <a:spcPts val="0"/>
              </a:spcBef>
              <a:spcAft>
                <a:spcPts val="0"/>
              </a:spcAft>
              <a:buSzPts val="1300"/>
              <a:buFont typeface="Century Gothic"/>
              <a:buChar char="➢"/>
            </a:pPr>
            <a:r>
              <a:rPr lang="en" sz="1300">
                <a:latin typeface="Century Gothic"/>
                <a:ea typeface="Century Gothic"/>
                <a:cs typeface="Century Gothic"/>
                <a:sym typeface="Century Gothic"/>
              </a:rPr>
              <a:t>Linked OCAA Form must</a:t>
            </a:r>
            <a:endParaRPr sz="1300">
              <a:latin typeface="Century Gothic"/>
              <a:ea typeface="Century Gothic"/>
              <a:cs typeface="Century Gothic"/>
              <a:sym typeface="Century Gothic"/>
            </a:endParaRPr>
          </a:p>
          <a:p>
            <a:pPr indent="-311150" lvl="1" marL="914400" rtl="0" algn="l">
              <a:spcBef>
                <a:spcPts val="0"/>
              </a:spcBef>
              <a:spcAft>
                <a:spcPts val="0"/>
              </a:spcAft>
              <a:buSzPts val="1300"/>
              <a:buFont typeface="Century Gothic"/>
              <a:buChar char="○"/>
            </a:pPr>
            <a:r>
              <a:rPr lang="en" sz="1300">
                <a:latin typeface="Century Gothic"/>
                <a:ea typeface="Century Gothic"/>
                <a:cs typeface="Century Gothic"/>
                <a:sym typeface="Century Gothic"/>
              </a:rPr>
              <a:t>Align with the event in which funding has been requested for</a:t>
            </a:r>
            <a:endParaRPr sz="1300">
              <a:latin typeface="Century Gothic"/>
              <a:ea typeface="Century Gothic"/>
              <a:cs typeface="Century Gothic"/>
              <a:sym typeface="Century Gothic"/>
            </a:endParaRPr>
          </a:p>
        </p:txBody>
      </p:sp>
      <p:sp>
        <p:nvSpPr>
          <p:cNvPr id="648" name="Google Shape;648;p67"/>
          <p:cNvSpPr txBox="1"/>
          <p:nvPr/>
        </p:nvSpPr>
        <p:spPr>
          <a:xfrm>
            <a:off x="237225" y="2568000"/>
            <a:ext cx="4852500" cy="22779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sz="1700" u="sng">
                <a:solidFill>
                  <a:schemeClr val="dk1"/>
                </a:solidFill>
                <a:latin typeface="Century Gothic"/>
                <a:ea typeface="Century Gothic"/>
                <a:cs typeface="Century Gothic"/>
                <a:sym typeface="Century Gothic"/>
              </a:rPr>
              <a:t>Specific Policies</a:t>
            </a:r>
            <a:endParaRPr b="1" sz="1700" u="sng">
              <a:solidFill>
                <a:schemeClr val="dk1"/>
              </a:solidFill>
              <a:latin typeface="Century Gothic"/>
              <a:ea typeface="Century Gothic"/>
              <a:cs typeface="Century Gothic"/>
              <a:sym typeface="Century Gothic"/>
            </a:endParaRPr>
          </a:p>
          <a:p>
            <a:pPr indent="-311150" lvl="0" marL="457200" rtl="0" algn="l">
              <a:lnSpc>
                <a:spcPct val="150000"/>
              </a:lnSpc>
              <a:spcBef>
                <a:spcPts val="0"/>
              </a:spcBef>
              <a:spcAft>
                <a:spcPts val="0"/>
              </a:spcAft>
              <a:buClr>
                <a:schemeClr val="dk1"/>
              </a:buClr>
              <a:buSzPts val="1300"/>
              <a:buFont typeface="Century Gothic"/>
              <a:buChar char="➢"/>
            </a:pPr>
            <a:r>
              <a:rPr lang="en" sz="1300">
                <a:solidFill>
                  <a:schemeClr val="dk1"/>
                </a:solidFill>
                <a:latin typeface="Century Gothic"/>
                <a:ea typeface="Century Gothic"/>
                <a:cs typeface="Century Gothic"/>
                <a:sym typeface="Century Gothic"/>
              </a:rPr>
              <a:t>$9,999.99 travel cap </a:t>
            </a:r>
            <a:endParaRPr sz="1300">
              <a:solidFill>
                <a:schemeClr val="dk1"/>
              </a:solidFill>
              <a:latin typeface="Century Gothic"/>
              <a:ea typeface="Century Gothic"/>
              <a:cs typeface="Century Gothic"/>
              <a:sym typeface="Century Gothic"/>
            </a:endParaRPr>
          </a:p>
          <a:p>
            <a:pPr indent="-311150" lvl="1" marL="914400" rtl="0" algn="l">
              <a:lnSpc>
                <a:spcPct val="150000"/>
              </a:lnSpc>
              <a:spcBef>
                <a:spcPts val="0"/>
              </a:spcBef>
              <a:spcAft>
                <a:spcPts val="0"/>
              </a:spcAft>
              <a:buClr>
                <a:schemeClr val="dk1"/>
              </a:buClr>
              <a:buSzPts val="1300"/>
              <a:buFont typeface="Century Gothic"/>
              <a:buChar char="○"/>
            </a:pPr>
            <a:r>
              <a:rPr lang="en" sz="1300">
                <a:solidFill>
                  <a:schemeClr val="dk1"/>
                </a:solidFill>
                <a:latin typeface="Century Gothic"/>
                <a:ea typeface="Century Gothic"/>
                <a:cs typeface="Century Gothic"/>
                <a:sym typeface="Century Gothic"/>
              </a:rPr>
              <a:t>Hotel/lodging → GSA per diem rate</a:t>
            </a:r>
            <a:endParaRPr sz="1300">
              <a:solidFill>
                <a:schemeClr val="dk1"/>
              </a:solidFill>
              <a:latin typeface="Century Gothic"/>
              <a:ea typeface="Century Gothic"/>
              <a:cs typeface="Century Gothic"/>
              <a:sym typeface="Century Gothic"/>
            </a:endParaRPr>
          </a:p>
          <a:p>
            <a:pPr indent="-311150" lvl="1" marL="914400" rtl="0" algn="l">
              <a:lnSpc>
                <a:spcPct val="150000"/>
              </a:lnSpc>
              <a:spcBef>
                <a:spcPts val="0"/>
              </a:spcBef>
              <a:spcAft>
                <a:spcPts val="0"/>
              </a:spcAft>
              <a:buClr>
                <a:schemeClr val="dk1"/>
              </a:buClr>
              <a:buSzPts val="1300"/>
              <a:buFont typeface="Century Gothic"/>
              <a:buChar char="○"/>
            </a:pPr>
            <a:r>
              <a:rPr lang="en" sz="1300">
                <a:solidFill>
                  <a:schemeClr val="dk1"/>
                </a:solidFill>
                <a:latin typeface="Century Gothic"/>
                <a:ea typeface="Century Gothic"/>
                <a:cs typeface="Century Gothic"/>
                <a:sym typeface="Century Gothic"/>
              </a:rPr>
              <a:t>Mileage → IRS Standard Business Mileage Rate</a:t>
            </a:r>
            <a:endParaRPr sz="1300">
              <a:solidFill>
                <a:schemeClr val="dk1"/>
              </a:solidFill>
              <a:latin typeface="Century Gothic"/>
              <a:ea typeface="Century Gothic"/>
              <a:cs typeface="Century Gothic"/>
              <a:sym typeface="Century Gothic"/>
            </a:endParaRPr>
          </a:p>
          <a:p>
            <a:pPr indent="-311150" lvl="1" marL="914400" rtl="0" algn="l">
              <a:lnSpc>
                <a:spcPct val="150000"/>
              </a:lnSpc>
              <a:spcBef>
                <a:spcPts val="0"/>
              </a:spcBef>
              <a:spcAft>
                <a:spcPts val="0"/>
              </a:spcAft>
              <a:buClr>
                <a:schemeClr val="dk1"/>
              </a:buClr>
              <a:buSzPts val="1300"/>
              <a:buFont typeface="Century Gothic"/>
              <a:buChar char="○"/>
            </a:pPr>
            <a:r>
              <a:rPr lang="en" sz="1300">
                <a:solidFill>
                  <a:schemeClr val="dk1"/>
                </a:solidFill>
                <a:latin typeface="Century Gothic"/>
                <a:ea typeface="Century Gothic"/>
                <a:cs typeface="Century Gothic"/>
                <a:sym typeface="Century Gothic"/>
              </a:rPr>
              <a:t>Airfare</a:t>
            </a:r>
            <a:r>
              <a:rPr lang="en" sz="1300">
                <a:solidFill>
                  <a:schemeClr val="dk1"/>
                </a:solidFill>
                <a:latin typeface="Century Gothic"/>
                <a:ea typeface="Century Gothic"/>
                <a:cs typeface="Century Gothic"/>
                <a:sym typeface="Century Gothic"/>
              </a:rPr>
              <a:t> → $300 per ticket</a:t>
            </a:r>
            <a:endParaRPr sz="1300">
              <a:solidFill>
                <a:schemeClr val="dk1"/>
              </a:solidFill>
              <a:latin typeface="Century Gothic"/>
              <a:ea typeface="Century Gothic"/>
              <a:cs typeface="Century Gothic"/>
              <a:sym typeface="Century Gothic"/>
            </a:endParaRPr>
          </a:p>
          <a:p>
            <a:pPr indent="-311150" lvl="0" marL="457200" rtl="0" algn="l">
              <a:lnSpc>
                <a:spcPct val="150000"/>
              </a:lnSpc>
              <a:spcBef>
                <a:spcPts val="0"/>
              </a:spcBef>
              <a:spcAft>
                <a:spcPts val="0"/>
              </a:spcAft>
              <a:buClr>
                <a:schemeClr val="dk1"/>
              </a:buClr>
              <a:buSzPts val="1300"/>
              <a:buFont typeface="Century Gothic"/>
              <a:buChar char="➢"/>
            </a:pPr>
            <a:r>
              <a:rPr lang="en" sz="1300">
                <a:solidFill>
                  <a:schemeClr val="dk1"/>
                </a:solidFill>
                <a:latin typeface="Century Gothic"/>
                <a:ea typeface="Century Gothic"/>
                <a:cs typeface="Century Gothic"/>
                <a:sym typeface="Century Gothic"/>
              </a:rPr>
              <a:t>Up to 6 attendees for conferences, and 16 attendees for competitions/tournaments</a:t>
            </a:r>
            <a:endParaRPr sz="1300">
              <a:solidFill>
                <a:schemeClr val="dk1"/>
              </a:solidFill>
              <a:latin typeface="Century Gothic"/>
              <a:ea typeface="Century Gothic"/>
              <a:cs typeface="Century Gothic"/>
              <a:sym typeface="Century Gothic"/>
            </a:endParaRPr>
          </a:p>
        </p:txBody>
      </p:sp>
      <p:sp>
        <p:nvSpPr>
          <p:cNvPr id="649" name="Google Shape;649;p67"/>
          <p:cNvSpPr txBox="1"/>
          <p:nvPr>
            <p:ph idx="4294967295" type="subTitle"/>
          </p:nvPr>
        </p:nvSpPr>
        <p:spPr>
          <a:xfrm>
            <a:off x="237225" y="131700"/>
            <a:ext cx="4163100" cy="2376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lang="en" sz="700">
                <a:latin typeface="Century Gothic"/>
                <a:ea typeface="Century Gothic"/>
                <a:cs typeface="Century Gothic"/>
                <a:sym typeface="Century Gothic"/>
              </a:rPr>
              <a:t>Tier-II Funding Town Hall May 2026</a:t>
            </a:r>
            <a:endParaRPr sz="700">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68"/>
          <p:cNvSpPr txBox="1"/>
          <p:nvPr>
            <p:ph idx="13" type="subTitle"/>
          </p:nvPr>
        </p:nvSpPr>
        <p:spPr>
          <a:xfrm>
            <a:off x="317250" y="454600"/>
            <a:ext cx="8367600" cy="3078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rPr b="1" lang="en">
                <a:latin typeface="Century Gothic"/>
                <a:ea typeface="Century Gothic"/>
                <a:cs typeface="Century Gothic"/>
                <a:sym typeface="Century Gothic"/>
              </a:rPr>
              <a:t>X.   Travel Reimbursements (continued)</a:t>
            </a:r>
            <a:endParaRPr b="1">
              <a:latin typeface="Century Gothic"/>
              <a:ea typeface="Century Gothic"/>
              <a:cs typeface="Century Gothic"/>
              <a:sym typeface="Century Gothic"/>
            </a:endParaRPr>
          </a:p>
        </p:txBody>
      </p:sp>
      <p:sp>
        <p:nvSpPr>
          <p:cNvPr id="655" name="Google Shape;655;p68"/>
          <p:cNvSpPr txBox="1"/>
          <p:nvPr>
            <p:ph idx="6" type="subTitle"/>
          </p:nvPr>
        </p:nvSpPr>
        <p:spPr>
          <a:xfrm>
            <a:off x="3666225" y="847700"/>
            <a:ext cx="5262300" cy="3999000"/>
          </a:xfrm>
          <a:prstGeom prst="rect">
            <a:avLst/>
          </a:prstGeom>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50000"/>
              </a:lnSpc>
              <a:spcBef>
                <a:spcPts val="0"/>
              </a:spcBef>
              <a:spcAft>
                <a:spcPts val="0"/>
              </a:spcAft>
              <a:buNone/>
            </a:pPr>
            <a:r>
              <a:rPr b="1" lang="en" sz="1700" u="sng">
                <a:latin typeface="Century Gothic"/>
                <a:ea typeface="Century Gothic"/>
                <a:cs typeface="Century Gothic"/>
                <a:sym typeface="Century Gothic"/>
              </a:rPr>
              <a:t>Required Documentation</a:t>
            </a:r>
            <a:endParaRPr b="1" sz="1700" u="sng">
              <a:latin typeface="Century Gothic"/>
              <a:ea typeface="Century Gothic"/>
              <a:cs typeface="Century Gothic"/>
              <a:sym typeface="Century Gothic"/>
            </a:endParaRPr>
          </a:p>
          <a:p>
            <a:pPr indent="0" lvl="0" marL="0" rtl="0" algn="l">
              <a:lnSpc>
                <a:spcPct val="115000"/>
              </a:lnSpc>
              <a:spcBef>
                <a:spcPts val="0"/>
              </a:spcBef>
              <a:spcAft>
                <a:spcPts val="0"/>
              </a:spcAft>
              <a:buNone/>
            </a:pPr>
            <a:r>
              <a:rPr lang="en" sz="1500">
                <a:latin typeface="Century Gothic"/>
                <a:ea typeface="Century Gothic"/>
                <a:cs typeface="Century Gothic"/>
                <a:sym typeface="Century Gothic"/>
              </a:rPr>
              <a:t>All categories:</a:t>
            </a:r>
            <a:endParaRPr sz="1500">
              <a:latin typeface="Century Gothic"/>
              <a:ea typeface="Century Gothic"/>
              <a:cs typeface="Century Gothic"/>
              <a:sym typeface="Century Gothic"/>
            </a:endParaRPr>
          </a:p>
          <a:p>
            <a:pPr indent="-311150" lvl="0" marL="457200" rtl="0" algn="l">
              <a:lnSpc>
                <a:spcPct val="115000"/>
              </a:lnSpc>
              <a:spcBef>
                <a:spcPts val="0"/>
              </a:spcBef>
              <a:spcAft>
                <a:spcPts val="0"/>
              </a:spcAft>
              <a:buSzPts val="1300"/>
              <a:buFont typeface="Century Gothic"/>
              <a:buChar char="➢"/>
            </a:pPr>
            <a:r>
              <a:rPr lang="en" sz="1300">
                <a:latin typeface="Century Gothic"/>
                <a:ea typeface="Century Gothic"/>
                <a:cs typeface="Century Gothic"/>
                <a:sym typeface="Century Gothic"/>
              </a:rPr>
              <a:t>Final list of </a:t>
            </a:r>
            <a:r>
              <a:rPr lang="en" sz="1300">
                <a:latin typeface="Century Gothic"/>
                <a:ea typeface="Century Gothic"/>
                <a:cs typeface="Century Gothic"/>
                <a:sym typeface="Century Gothic"/>
              </a:rPr>
              <a:t>attendees</a:t>
            </a:r>
            <a:endParaRPr sz="1300">
              <a:latin typeface="Century Gothic"/>
              <a:ea typeface="Century Gothic"/>
              <a:cs typeface="Century Gothic"/>
              <a:sym typeface="Century Gothic"/>
            </a:endParaRPr>
          </a:p>
          <a:p>
            <a:pPr indent="-311150" lvl="1" marL="914400" rtl="0" algn="l">
              <a:lnSpc>
                <a:spcPct val="115000"/>
              </a:lnSpc>
              <a:spcBef>
                <a:spcPts val="0"/>
              </a:spcBef>
              <a:spcAft>
                <a:spcPts val="0"/>
              </a:spcAft>
              <a:buSzPts val="1300"/>
              <a:buFont typeface="Century Gothic"/>
              <a:buChar char="○"/>
            </a:pPr>
            <a:r>
              <a:rPr lang="en" sz="1300">
                <a:latin typeface="Century Gothic"/>
                <a:ea typeface="Century Gothic"/>
                <a:cs typeface="Century Gothic"/>
                <a:sym typeface="Century Gothic"/>
              </a:rPr>
              <a:t>List all attendees as on SOLID roster (no nicknames)</a:t>
            </a:r>
            <a:endParaRPr sz="1300">
              <a:latin typeface="Century Gothic"/>
              <a:ea typeface="Century Gothic"/>
              <a:cs typeface="Century Gothic"/>
              <a:sym typeface="Century Gothic"/>
            </a:endParaRPr>
          </a:p>
          <a:p>
            <a:pPr indent="0" lvl="0" marL="0" rtl="0" algn="l">
              <a:lnSpc>
                <a:spcPct val="115000"/>
              </a:lnSpc>
              <a:spcBef>
                <a:spcPts val="0"/>
              </a:spcBef>
              <a:spcAft>
                <a:spcPts val="0"/>
              </a:spcAft>
              <a:buNone/>
            </a:pPr>
            <a:r>
              <a:rPr lang="en" sz="1500">
                <a:latin typeface="Century Gothic"/>
                <a:ea typeface="Century Gothic"/>
                <a:cs typeface="Century Gothic"/>
                <a:sym typeface="Century Gothic"/>
              </a:rPr>
              <a:t>Mileage:</a:t>
            </a:r>
            <a:endParaRPr sz="1500">
              <a:latin typeface="Century Gothic"/>
              <a:ea typeface="Century Gothic"/>
              <a:cs typeface="Century Gothic"/>
              <a:sym typeface="Century Gothic"/>
            </a:endParaRPr>
          </a:p>
          <a:p>
            <a:pPr indent="-311150" lvl="0" marL="457200" rtl="0" algn="l">
              <a:lnSpc>
                <a:spcPct val="115000"/>
              </a:lnSpc>
              <a:spcBef>
                <a:spcPts val="0"/>
              </a:spcBef>
              <a:spcAft>
                <a:spcPts val="0"/>
              </a:spcAft>
              <a:buSzPts val="1300"/>
              <a:buFont typeface="Century Gothic"/>
              <a:buChar char="➢"/>
            </a:pPr>
            <a:r>
              <a:rPr lang="en" sz="1300">
                <a:latin typeface="Century Gothic"/>
                <a:ea typeface="Century Gothic"/>
                <a:cs typeface="Century Gothic"/>
                <a:sym typeface="Century Gothic"/>
              </a:rPr>
              <a:t>Google maps screenshot</a:t>
            </a:r>
            <a:endParaRPr sz="1300">
              <a:latin typeface="Century Gothic"/>
              <a:ea typeface="Century Gothic"/>
              <a:cs typeface="Century Gothic"/>
              <a:sym typeface="Century Gothic"/>
            </a:endParaRPr>
          </a:p>
          <a:p>
            <a:pPr indent="-311150" lvl="0" marL="457200" rtl="0" algn="l">
              <a:lnSpc>
                <a:spcPct val="115000"/>
              </a:lnSpc>
              <a:spcBef>
                <a:spcPts val="0"/>
              </a:spcBef>
              <a:spcAft>
                <a:spcPts val="0"/>
              </a:spcAft>
              <a:buSzPts val="1300"/>
              <a:buFont typeface="Century Gothic"/>
              <a:buChar char="➢"/>
            </a:pPr>
            <a:r>
              <a:rPr lang="en" sz="1300">
                <a:latin typeface="Century Gothic"/>
                <a:ea typeface="Century Gothic"/>
                <a:cs typeface="Century Gothic"/>
                <a:sym typeface="Century Gothic"/>
              </a:rPr>
              <a:t>Final driver/passenger list</a:t>
            </a:r>
            <a:endParaRPr sz="1300">
              <a:latin typeface="Century Gothic"/>
              <a:ea typeface="Century Gothic"/>
              <a:cs typeface="Century Gothic"/>
              <a:sym typeface="Century Gothic"/>
            </a:endParaRPr>
          </a:p>
          <a:p>
            <a:pPr indent="-311150" lvl="0" marL="457200" rtl="0" algn="l">
              <a:lnSpc>
                <a:spcPct val="115000"/>
              </a:lnSpc>
              <a:spcBef>
                <a:spcPts val="0"/>
              </a:spcBef>
              <a:spcAft>
                <a:spcPts val="0"/>
              </a:spcAft>
              <a:buSzPts val="1300"/>
              <a:buFont typeface="Century Gothic"/>
              <a:buChar char="➢"/>
            </a:pPr>
            <a:r>
              <a:rPr lang="en" sz="1300">
                <a:latin typeface="Century Gothic"/>
                <a:ea typeface="Century Gothic"/>
                <a:cs typeface="Century Gothic"/>
                <a:sym typeface="Century Gothic"/>
              </a:rPr>
              <a:t>Proof of attendance</a:t>
            </a:r>
            <a:endParaRPr sz="1300">
              <a:latin typeface="Century Gothic"/>
              <a:ea typeface="Century Gothic"/>
              <a:cs typeface="Century Gothic"/>
              <a:sym typeface="Century Gothic"/>
            </a:endParaRPr>
          </a:p>
          <a:p>
            <a:pPr indent="-311150" lvl="1" marL="914400" rtl="0" algn="l">
              <a:lnSpc>
                <a:spcPct val="115000"/>
              </a:lnSpc>
              <a:spcBef>
                <a:spcPts val="0"/>
              </a:spcBef>
              <a:spcAft>
                <a:spcPts val="0"/>
              </a:spcAft>
              <a:buSzPts val="1300"/>
              <a:buFont typeface="Century Gothic"/>
              <a:buChar char="○"/>
            </a:pPr>
            <a:r>
              <a:rPr lang="en" sz="1300">
                <a:latin typeface="Century Gothic"/>
                <a:ea typeface="Century Gothic"/>
                <a:cs typeface="Century Gothic"/>
                <a:sym typeface="Century Gothic"/>
              </a:rPr>
              <a:t>Reservation confirmations, admission receipts, hotel receipts, etc.</a:t>
            </a:r>
            <a:endParaRPr sz="1300">
              <a:latin typeface="Century Gothic"/>
              <a:ea typeface="Century Gothic"/>
              <a:cs typeface="Century Gothic"/>
              <a:sym typeface="Century Gothic"/>
            </a:endParaRPr>
          </a:p>
          <a:p>
            <a:pPr indent="0" lvl="0" marL="0" rtl="0" algn="l">
              <a:lnSpc>
                <a:spcPct val="115000"/>
              </a:lnSpc>
              <a:spcBef>
                <a:spcPts val="0"/>
              </a:spcBef>
              <a:spcAft>
                <a:spcPts val="0"/>
              </a:spcAft>
              <a:buNone/>
            </a:pPr>
            <a:r>
              <a:rPr lang="en" sz="1400">
                <a:latin typeface="Century Gothic"/>
                <a:ea typeface="Century Gothic"/>
                <a:cs typeface="Century Gothic"/>
                <a:sym typeface="Century Gothic"/>
              </a:rPr>
              <a:t>Other Categories:</a:t>
            </a:r>
            <a:endParaRPr sz="1400">
              <a:latin typeface="Century Gothic"/>
              <a:ea typeface="Century Gothic"/>
              <a:cs typeface="Century Gothic"/>
              <a:sym typeface="Century Gothic"/>
            </a:endParaRPr>
          </a:p>
          <a:p>
            <a:pPr indent="-311150" lvl="0" marL="457200" rtl="0" algn="l">
              <a:lnSpc>
                <a:spcPct val="115000"/>
              </a:lnSpc>
              <a:spcBef>
                <a:spcPts val="0"/>
              </a:spcBef>
              <a:spcAft>
                <a:spcPts val="0"/>
              </a:spcAft>
              <a:buSzPts val="1300"/>
              <a:buFont typeface="Century Gothic"/>
              <a:buChar char="➢"/>
            </a:pPr>
            <a:r>
              <a:rPr lang="en" sz="1300">
                <a:latin typeface="Century Gothic"/>
                <a:ea typeface="Century Gothic"/>
                <a:cs typeface="Century Gothic"/>
                <a:sym typeface="Century Gothic"/>
              </a:rPr>
              <a:t>Receipt with last 4 digits of card used</a:t>
            </a:r>
            <a:endParaRPr sz="1300">
              <a:latin typeface="Century Gothic"/>
              <a:ea typeface="Century Gothic"/>
              <a:cs typeface="Century Gothic"/>
              <a:sym typeface="Century Gothic"/>
            </a:endParaRPr>
          </a:p>
          <a:p>
            <a:pPr indent="-311150" lvl="1" marL="914400" rtl="0" algn="l">
              <a:lnSpc>
                <a:spcPct val="115000"/>
              </a:lnSpc>
              <a:spcBef>
                <a:spcPts val="0"/>
              </a:spcBef>
              <a:spcAft>
                <a:spcPts val="0"/>
              </a:spcAft>
              <a:buSzPts val="1300"/>
              <a:buFont typeface="Century Gothic"/>
              <a:buChar char="○"/>
            </a:pPr>
            <a:r>
              <a:rPr lang="en" sz="1300">
                <a:latin typeface="Century Gothic"/>
                <a:ea typeface="Century Gothic"/>
                <a:cs typeface="Century Gothic"/>
                <a:sym typeface="Century Gothic"/>
              </a:rPr>
              <a:t>If not provided, please submit bank statement with name of payee</a:t>
            </a:r>
            <a:endParaRPr sz="1300">
              <a:latin typeface="Century Gothic"/>
              <a:ea typeface="Century Gothic"/>
              <a:cs typeface="Century Gothic"/>
              <a:sym typeface="Century Gothic"/>
            </a:endParaRPr>
          </a:p>
          <a:p>
            <a:pPr indent="-311150" lvl="0" marL="457200" rtl="0" algn="l">
              <a:lnSpc>
                <a:spcPct val="115000"/>
              </a:lnSpc>
              <a:spcBef>
                <a:spcPts val="0"/>
              </a:spcBef>
              <a:spcAft>
                <a:spcPts val="0"/>
              </a:spcAft>
              <a:buSzPts val="1300"/>
              <a:buFont typeface="Century Gothic"/>
              <a:buChar char="➢"/>
            </a:pPr>
            <a:r>
              <a:rPr lang="en" sz="1300">
                <a:latin typeface="Century Gothic"/>
                <a:ea typeface="Century Gothic"/>
                <a:cs typeface="Century Gothic"/>
                <a:sym typeface="Century Gothic"/>
              </a:rPr>
              <a:t>Credit card with all information except last 4 digits and payee name redacted</a:t>
            </a:r>
            <a:endParaRPr sz="1500">
              <a:latin typeface="Century Gothic"/>
              <a:ea typeface="Century Gothic"/>
              <a:cs typeface="Century Gothic"/>
              <a:sym typeface="Century Gothic"/>
            </a:endParaRPr>
          </a:p>
        </p:txBody>
      </p:sp>
      <p:sp>
        <p:nvSpPr>
          <p:cNvPr id="656" name="Google Shape;656;p68"/>
          <p:cNvSpPr txBox="1"/>
          <p:nvPr/>
        </p:nvSpPr>
        <p:spPr>
          <a:xfrm>
            <a:off x="237225" y="847700"/>
            <a:ext cx="3234900" cy="39990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sz="1700" u="sng">
                <a:solidFill>
                  <a:schemeClr val="dk1"/>
                </a:solidFill>
                <a:latin typeface="Century Gothic"/>
                <a:ea typeface="Century Gothic"/>
                <a:cs typeface="Century Gothic"/>
                <a:sym typeface="Century Gothic"/>
              </a:rPr>
              <a:t>Reimbursement Structure</a:t>
            </a:r>
            <a:endParaRPr b="1" sz="1700" u="sng">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rPr lang="en" sz="1300">
                <a:solidFill>
                  <a:schemeClr val="dk1"/>
                </a:solidFill>
                <a:latin typeface="Century Gothic"/>
                <a:ea typeface="Century Gothic"/>
                <a:cs typeface="Century Gothic"/>
                <a:sym typeface="Century Gothic"/>
              </a:rPr>
              <a:t>The RSO pays for travel expenses out of pocket, and is then reimbursed AFTER post-travel verification</a:t>
            </a:r>
            <a:endParaRPr sz="1300">
              <a:solidFill>
                <a:schemeClr val="dk1"/>
              </a:solidFill>
              <a:latin typeface="Century Gothic"/>
              <a:ea typeface="Century Gothic"/>
              <a:cs typeface="Century Gothic"/>
              <a:sym typeface="Century Gothic"/>
            </a:endParaRPr>
          </a:p>
          <a:p>
            <a:pPr indent="-311150" lvl="0" marL="457200" rtl="0" algn="l">
              <a:lnSpc>
                <a:spcPct val="115000"/>
              </a:lnSpc>
              <a:spcBef>
                <a:spcPts val="0"/>
              </a:spcBef>
              <a:spcAft>
                <a:spcPts val="0"/>
              </a:spcAft>
              <a:buClr>
                <a:schemeClr val="dk1"/>
              </a:buClr>
              <a:buSzPts val="1300"/>
              <a:buFont typeface="Century Gothic"/>
              <a:buChar char="➢"/>
            </a:pPr>
            <a:r>
              <a:rPr lang="en" sz="1300">
                <a:solidFill>
                  <a:schemeClr val="dk1"/>
                </a:solidFill>
                <a:latin typeface="Century Gothic"/>
                <a:ea typeface="Century Gothic"/>
                <a:cs typeface="Century Gothic"/>
                <a:sym typeface="Century Gothic"/>
              </a:rPr>
              <a:t>Under the condition that all required documentation is provided and verified by our staff</a:t>
            </a:r>
            <a:endParaRPr sz="13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rPr lang="en" sz="1300">
                <a:solidFill>
                  <a:schemeClr val="dk1"/>
                </a:solidFill>
                <a:latin typeface="Century Gothic"/>
                <a:ea typeface="Century Gothic"/>
                <a:cs typeface="Century Gothic"/>
                <a:sym typeface="Century Gothic"/>
              </a:rPr>
              <a:t>If the RSO ends up paying more than what was initially approved, USG will reimburse up to the approved amount</a:t>
            </a:r>
            <a:endParaRPr sz="1300">
              <a:solidFill>
                <a:schemeClr val="dk1"/>
              </a:solidFill>
              <a:latin typeface="Century Gothic"/>
              <a:ea typeface="Century Gothic"/>
              <a:cs typeface="Century Gothic"/>
              <a:sym typeface="Century Gothic"/>
            </a:endParaRPr>
          </a:p>
          <a:p>
            <a:pPr indent="-311150" lvl="0" marL="457200" rtl="0" algn="l">
              <a:lnSpc>
                <a:spcPct val="115000"/>
              </a:lnSpc>
              <a:spcBef>
                <a:spcPts val="0"/>
              </a:spcBef>
              <a:spcAft>
                <a:spcPts val="0"/>
              </a:spcAft>
              <a:buClr>
                <a:schemeClr val="dk1"/>
              </a:buClr>
              <a:buSzPts val="1300"/>
              <a:buFont typeface="Century Gothic"/>
              <a:buChar char="➢"/>
            </a:pPr>
            <a:r>
              <a:rPr lang="en" sz="1300">
                <a:solidFill>
                  <a:schemeClr val="dk1"/>
                </a:solidFill>
                <a:latin typeface="Century Gothic"/>
                <a:ea typeface="Century Gothic"/>
                <a:cs typeface="Century Gothic"/>
                <a:sym typeface="Century Gothic"/>
              </a:rPr>
              <a:t>Incidental expenses (baggage, wifi, upgrades, etc.) will not be reimbursed under any circumstances</a:t>
            </a:r>
            <a:endParaRPr sz="1300">
              <a:solidFill>
                <a:schemeClr val="dk1"/>
              </a:solidFill>
              <a:latin typeface="Century Gothic"/>
              <a:ea typeface="Century Gothic"/>
              <a:cs typeface="Century Gothic"/>
              <a:sym typeface="Century Gothic"/>
            </a:endParaRPr>
          </a:p>
        </p:txBody>
      </p:sp>
      <p:sp>
        <p:nvSpPr>
          <p:cNvPr id="657" name="Google Shape;657;p68"/>
          <p:cNvSpPr txBox="1"/>
          <p:nvPr>
            <p:ph idx="4294967295" type="subTitle"/>
          </p:nvPr>
        </p:nvSpPr>
        <p:spPr>
          <a:xfrm>
            <a:off x="237225" y="131700"/>
            <a:ext cx="4163100" cy="2376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lang="en" sz="700">
                <a:latin typeface="Century Gothic"/>
                <a:ea typeface="Century Gothic"/>
                <a:cs typeface="Century Gothic"/>
                <a:sym typeface="Century Gothic"/>
              </a:rPr>
              <a:t>Tier-II Funding Town Hall May 2026</a:t>
            </a:r>
            <a:endParaRPr sz="700">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51"/>
          <p:cNvSpPr txBox="1"/>
          <p:nvPr>
            <p:ph idx="3" type="subTitle"/>
          </p:nvPr>
        </p:nvSpPr>
        <p:spPr>
          <a:xfrm>
            <a:off x="361975" y="217725"/>
            <a:ext cx="4163100" cy="2376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latin typeface="Century Gothic"/>
                <a:ea typeface="Century Gothic"/>
                <a:cs typeface="Century Gothic"/>
                <a:sym typeface="Century Gothic"/>
              </a:rPr>
              <a:t>Tier-II Funding Town Hall May 2026</a:t>
            </a:r>
            <a:endParaRPr>
              <a:latin typeface="Century Gothic"/>
              <a:ea typeface="Century Gothic"/>
              <a:cs typeface="Century Gothic"/>
              <a:sym typeface="Century Gothic"/>
            </a:endParaRPr>
          </a:p>
        </p:txBody>
      </p:sp>
      <p:sp>
        <p:nvSpPr>
          <p:cNvPr id="461" name="Google Shape;461;p51"/>
          <p:cNvSpPr txBox="1"/>
          <p:nvPr>
            <p:ph idx="14" type="subTitle"/>
          </p:nvPr>
        </p:nvSpPr>
        <p:spPr>
          <a:xfrm>
            <a:off x="361975" y="539900"/>
            <a:ext cx="8367600" cy="4617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rPr lang="en" sz="3000">
                <a:latin typeface="Century Gothic"/>
                <a:ea typeface="Century Gothic"/>
                <a:cs typeface="Century Gothic"/>
                <a:sym typeface="Century Gothic"/>
              </a:rPr>
              <a:t>Agenda</a:t>
            </a:r>
            <a:endParaRPr sz="3000">
              <a:latin typeface="Century Gothic"/>
              <a:ea typeface="Century Gothic"/>
              <a:cs typeface="Century Gothic"/>
              <a:sym typeface="Century Gothic"/>
            </a:endParaRPr>
          </a:p>
        </p:txBody>
      </p:sp>
      <p:sp>
        <p:nvSpPr>
          <p:cNvPr id="462" name="Google Shape;462;p51"/>
          <p:cNvSpPr txBox="1"/>
          <p:nvPr/>
        </p:nvSpPr>
        <p:spPr>
          <a:xfrm>
            <a:off x="357800" y="1261275"/>
            <a:ext cx="6281100" cy="2683500"/>
          </a:xfrm>
          <a:prstGeom prst="rect">
            <a:avLst/>
          </a:prstGeom>
          <a:noFill/>
          <a:ln>
            <a:noFill/>
          </a:ln>
        </p:spPr>
        <p:txBody>
          <a:bodyPr anchorCtr="0" anchor="t" bIns="91425" lIns="91425" spcFirstLastPara="1" rIns="91425" wrap="square" tIns="91425">
            <a:noAutofit/>
          </a:bodyPr>
          <a:lstStyle/>
          <a:p>
            <a:pPr indent="-387350" lvl="0" marL="457200" rtl="0" algn="l">
              <a:spcBef>
                <a:spcPts val="0"/>
              </a:spcBef>
              <a:spcAft>
                <a:spcPts val="0"/>
              </a:spcAft>
              <a:buClr>
                <a:schemeClr val="dk1"/>
              </a:buClr>
              <a:buSzPts val="2500"/>
              <a:buFont typeface="Century Gothic"/>
              <a:buAutoNum type="arabicPeriod"/>
            </a:pPr>
            <a:r>
              <a:rPr lang="en" sz="2500">
                <a:solidFill>
                  <a:schemeClr val="dk1"/>
                </a:solidFill>
                <a:latin typeface="Century Gothic"/>
                <a:ea typeface="Century Gothic"/>
                <a:cs typeface="Century Gothic"/>
                <a:sym typeface="Century Gothic"/>
              </a:rPr>
              <a:t>Introduction to Tier-II Funding</a:t>
            </a:r>
            <a:endParaRPr sz="2500">
              <a:solidFill>
                <a:schemeClr val="dk1"/>
              </a:solidFill>
              <a:latin typeface="Century Gothic"/>
              <a:ea typeface="Century Gothic"/>
              <a:cs typeface="Century Gothic"/>
              <a:sym typeface="Century Gothic"/>
            </a:endParaRPr>
          </a:p>
          <a:p>
            <a:pPr indent="-387350" lvl="0" marL="457200" rtl="0" algn="l">
              <a:spcBef>
                <a:spcPts val="0"/>
              </a:spcBef>
              <a:spcAft>
                <a:spcPts val="0"/>
              </a:spcAft>
              <a:buClr>
                <a:schemeClr val="dk1"/>
              </a:buClr>
              <a:buSzPts val="2500"/>
              <a:buFont typeface="Century Gothic"/>
              <a:buAutoNum type="arabicPeriod"/>
            </a:pPr>
            <a:r>
              <a:rPr lang="en" sz="2500">
                <a:solidFill>
                  <a:schemeClr val="dk1"/>
                </a:solidFill>
                <a:latin typeface="Century Gothic"/>
                <a:ea typeface="Century Gothic"/>
                <a:cs typeface="Century Gothic"/>
                <a:sym typeface="Century Gothic"/>
              </a:rPr>
              <a:t>Eligibility</a:t>
            </a:r>
            <a:endParaRPr sz="2500">
              <a:solidFill>
                <a:schemeClr val="dk1"/>
              </a:solidFill>
              <a:latin typeface="Century Gothic"/>
              <a:ea typeface="Century Gothic"/>
              <a:cs typeface="Century Gothic"/>
              <a:sym typeface="Century Gothic"/>
            </a:endParaRPr>
          </a:p>
          <a:p>
            <a:pPr indent="-387350" lvl="0" marL="457200" rtl="0" algn="l">
              <a:spcBef>
                <a:spcPts val="0"/>
              </a:spcBef>
              <a:spcAft>
                <a:spcPts val="0"/>
              </a:spcAft>
              <a:buClr>
                <a:schemeClr val="dk1"/>
              </a:buClr>
              <a:buSzPts val="2500"/>
              <a:buFont typeface="Century Gothic"/>
              <a:buAutoNum type="arabicPeriod"/>
            </a:pPr>
            <a:r>
              <a:rPr lang="en" sz="2500">
                <a:solidFill>
                  <a:schemeClr val="dk1"/>
                </a:solidFill>
                <a:latin typeface="Century Gothic"/>
                <a:ea typeface="Century Gothic"/>
                <a:cs typeface="Century Gothic"/>
                <a:sym typeface="Century Gothic"/>
              </a:rPr>
              <a:t>Workflow</a:t>
            </a:r>
            <a:endParaRPr sz="2500">
              <a:solidFill>
                <a:schemeClr val="dk1"/>
              </a:solidFill>
              <a:latin typeface="Century Gothic"/>
              <a:ea typeface="Century Gothic"/>
              <a:cs typeface="Century Gothic"/>
              <a:sym typeface="Century Gothic"/>
            </a:endParaRPr>
          </a:p>
          <a:p>
            <a:pPr indent="-387350" lvl="0" marL="457200" rtl="0" algn="l">
              <a:spcBef>
                <a:spcPts val="0"/>
              </a:spcBef>
              <a:spcAft>
                <a:spcPts val="0"/>
              </a:spcAft>
              <a:buClr>
                <a:schemeClr val="dk1"/>
              </a:buClr>
              <a:buSzPts val="2500"/>
              <a:buFont typeface="Century Gothic"/>
              <a:buAutoNum type="arabicPeriod"/>
            </a:pPr>
            <a:r>
              <a:rPr lang="en" sz="2500">
                <a:solidFill>
                  <a:schemeClr val="dk1"/>
                </a:solidFill>
                <a:latin typeface="Century Gothic"/>
                <a:ea typeface="Century Gothic"/>
                <a:cs typeface="Century Gothic"/>
                <a:sym typeface="Century Gothic"/>
              </a:rPr>
              <a:t>General Policies</a:t>
            </a:r>
            <a:endParaRPr sz="2500">
              <a:solidFill>
                <a:schemeClr val="dk1"/>
              </a:solidFill>
              <a:latin typeface="Century Gothic"/>
              <a:ea typeface="Century Gothic"/>
              <a:cs typeface="Century Gothic"/>
              <a:sym typeface="Century Gothic"/>
            </a:endParaRPr>
          </a:p>
          <a:p>
            <a:pPr indent="-387350" lvl="0" marL="457200" rtl="0" algn="l">
              <a:spcBef>
                <a:spcPts val="0"/>
              </a:spcBef>
              <a:spcAft>
                <a:spcPts val="0"/>
              </a:spcAft>
              <a:buClr>
                <a:schemeClr val="dk1"/>
              </a:buClr>
              <a:buSzPts val="2500"/>
              <a:buFont typeface="Century Gothic"/>
              <a:buAutoNum type="arabicPeriod"/>
            </a:pPr>
            <a:r>
              <a:rPr lang="en" sz="2500">
                <a:solidFill>
                  <a:schemeClr val="dk1"/>
                </a:solidFill>
                <a:latin typeface="Century Gothic"/>
                <a:ea typeface="Century Gothic"/>
                <a:cs typeface="Century Gothic"/>
                <a:sym typeface="Century Gothic"/>
              </a:rPr>
              <a:t>Category-Specific Policies</a:t>
            </a:r>
            <a:endParaRPr sz="2500">
              <a:solidFill>
                <a:schemeClr val="dk1"/>
              </a:solidFill>
              <a:latin typeface="Century Gothic"/>
              <a:ea typeface="Century Gothic"/>
              <a:cs typeface="Century Gothic"/>
              <a:sym typeface="Century Gothic"/>
            </a:endParaRPr>
          </a:p>
          <a:p>
            <a:pPr indent="-387350" lvl="0" marL="457200" rtl="0" algn="l">
              <a:spcBef>
                <a:spcPts val="0"/>
              </a:spcBef>
              <a:spcAft>
                <a:spcPts val="0"/>
              </a:spcAft>
              <a:buClr>
                <a:schemeClr val="dk1"/>
              </a:buClr>
              <a:buSzPts val="2500"/>
              <a:buFont typeface="Century Gothic"/>
              <a:buAutoNum type="arabicPeriod"/>
            </a:pPr>
            <a:r>
              <a:rPr lang="en" sz="2500">
                <a:solidFill>
                  <a:schemeClr val="dk1"/>
                </a:solidFill>
                <a:latin typeface="Century Gothic"/>
                <a:ea typeface="Century Gothic"/>
                <a:cs typeface="Century Gothic"/>
                <a:sym typeface="Century Gothic"/>
              </a:rPr>
              <a:t>Questions</a:t>
            </a:r>
            <a:endParaRPr sz="2500">
              <a:solidFill>
                <a:schemeClr val="dk1"/>
              </a:solidFill>
              <a:latin typeface="Century Gothic"/>
              <a:ea typeface="Century Gothic"/>
              <a:cs typeface="Century Gothic"/>
              <a:sym typeface="Century Gothic"/>
            </a:endParaRPr>
          </a:p>
          <a:p>
            <a:pPr indent="-387350" lvl="0" marL="457200" rtl="0" algn="l">
              <a:spcBef>
                <a:spcPts val="0"/>
              </a:spcBef>
              <a:spcAft>
                <a:spcPts val="0"/>
              </a:spcAft>
              <a:buClr>
                <a:schemeClr val="dk1"/>
              </a:buClr>
              <a:buSzPts val="2500"/>
              <a:buFont typeface="Century Gothic"/>
              <a:buAutoNum type="arabicPeriod"/>
            </a:pPr>
            <a:r>
              <a:rPr lang="en" sz="2500">
                <a:solidFill>
                  <a:schemeClr val="dk1"/>
                </a:solidFill>
                <a:latin typeface="Century Gothic"/>
                <a:ea typeface="Century Gothic"/>
                <a:cs typeface="Century Gothic"/>
                <a:sym typeface="Century Gothic"/>
              </a:rPr>
              <a:t>Contact Us</a:t>
            </a:r>
            <a:endParaRPr sz="2500">
              <a:solidFill>
                <a:schemeClr val="dk1"/>
              </a:solidFill>
              <a:latin typeface="Century Gothic"/>
              <a:ea typeface="Century Gothic"/>
              <a:cs typeface="Century Gothic"/>
              <a:sym typeface="Century Gothic"/>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id="662" name="Google Shape;662;p69"/>
          <p:cNvSpPr txBox="1"/>
          <p:nvPr>
            <p:ph idx="4294967295" type="subTitle"/>
          </p:nvPr>
        </p:nvSpPr>
        <p:spPr>
          <a:xfrm>
            <a:off x="237225" y="131700"/>
            <a:ext cx="4163100" cy="2376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lang="en" sz="700">
                <a:latin typeface="Century Gothic"/>
                <a:ea typeface="Century Gothic"/>
                <a:cs typeface="Century Gothic"/>
                <a:sym typeface="Century Gothic"/>
              </a:rPr>
              <a:t>Tier-II Funding Town Hall May 2026</a:t>
            </a:r>
            <a:endParaRPr sz="700">
              <a:latin typeface="Century Gothic"/>
              <a:ea typeface="Century Gothic"/>
              <a:cs typeface="Century Gothic"/>
              <a:sym typeface="Century Gothic"/>
            </a:endParaRPr>
          </a:p>
        </p:txBody>
      </p:sp>
      <p:sp>
        <p:nvSpPr>
          <p:cNvPr id="663" name="Google Shape;663;p69"/>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Century Gothic"/>
                <a:ea typeface="Century Gothic"/>
                <a:cs typeface="Century Gothic"/>
                <a:sym typeface="Century Gothic"/>
              </a:rPr>
              <a:t>Questions?</a:t>
            </a:r>
            <a:endParaRPr>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70"/>
          <p:cNvSpPr txBox="1"/>
          <p:nvPr>
            <p:ph idx="3" type="subTitle"/>
          </p:nvPr>
        </p:nvSpPr>
        <p:spPr>
          <a:xfrm>
            <a:off x="361975" y="217725"/>
            <a:ext cx="4163100" cy="2376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latin typeface="Century Gothic"/>
                <a:ea typeface="Century Gothic"/>
                <a:cs typeface="Century Gothic"/>
                <a:sym typeface="Century Gothic"/>
              </a:rPr>
              <a:t>Tier-II Funding</a:t>
            </a:r>
            <a:r>
              <a:rPr lang="en">
                <a:latin typeface="Century Gothic"/>
                <a:ea typeface="Century Gothic"/>
                <a:cs typeface="Century Gothic"/>
                <a:sym typeface="Century Gothic"/>
              </a:rPr>
              <a:t> Town Hall </a:t>
            </a:r>
            <a:r>
              <a:rPr lang="en">
                <a:latin typeface="Century Gothic"/>
                <a:ea typeface="Century Gothic"/>
                <a:cs typeface="Century Gothic"/>
                <a:sym typeface="Century Gothic"/>
              </a:rPr>
              <a:t>May</a:t>
            </a:r>
            <a:r>
              <a:rPr lang="en">
                <a:latin typeface="Century Gothic"/>
                <a:ea typeface="Century Gothic"/>
                <a:cs typeface="Century Gothic"/>
                <a:sym typeface="Century Gothic"/>
              </a:rPr>
              <a:t> 2026</a:t>
            </a:r>
            <a:endParaRPr>
              <a:latin typeface="Century Gothic"/>
              <a:ea typeface="Century Gothic"/>
              <a:cs typeface="Century Gothic"/>
              <a:sym typeface="Century Gothic"/>
            </a:endParaRPr>
          </a:p>
        </p:txBody>
      </p:sp>
      <p:sp>
        <p:nvSpPr>
          <p:cNvPr id="669" name="Google Shape;669;p70"/>
          <p:cNvSpPr txBox="1"/>
          <p:nvPr>
            <p:ph idx="14" type="subTitle"/>
          </p:nvPr>
        </p:nvSpPr>
        <p:spPr>
          <a:xfrm>
            <a:off x="361975" y="539900"/>
            <a:ext cx="8367600" cy="4617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rPr lang="en" sz="3000">
                <a:latin typeface="Century Gothic"/>
                <a:ea typeface="Century Gothic"/>
                <a:cs typeface="Century Gothic"/>
                <a:sym typeface="Century Gothic"/>
              </a:rPr>
              <a:t>Contact Us</a:t>
            </a:r>
            <a:endParaRPr sz="3000">
              <a:latin typeface="Century Gothic"/>
              <a:ea typeface="Century Gothic"/>
              <a:cs typeface="Century Gothic"/>
              <a:sym typeface="Century Gothic"/>
            </a:endParaRPr>
          </a:p>
        </p:txBody>
      </p:sp>
      <p:pic>
        <p:nvPicPr>
          <p:cNvPr id="670" name="Google Shape;670;p70" title="IMG_7246.JPG"/>
          <p:cNvPicPr preferRelativeResize="0"/>
          <p:nvPr/>
        </p:nvPicPr>
        <p:blipFill rotWithShape="1">
          <a:blip r:embed="rId3">
            <a:alphaModFix/>
          </a:blip>
          <a:srcRect b="7416" l="10606" r="10598" t="0"/>
          <a:stretch/>
        </p:blipFill>
        <p:spPr>
          <a:xfrm>
            <a:off x="4731095" y="1317700"/>
            <a:ext cx="1330500" cy="1563300"/>
          </a:xfrm>
          <a:prstGeom prst="ellipse">
            <a:avLst/>
          </a:prstGeom>
          <a:noFill/>
          <a:ln>
            <a:noFill/>
          </a:ln>
        </p:spPr>
      </p:pic>
      <p:sp>
        <p:nvSpPr>
          <p:cNvPr id="671" name="Google Shape;671;p70"/>
          <p:cNvSpPr txBox="1"/>
          <p:nvPr/>
        </p:nvSpPr>
        <p:spPr>
          <a:xfrm>
            <a:off x="6200452" y="1657139"/>
            <a:ext cx="2619000" cy="288600"/>
          </a:xfrm>
          <a:prstGeom prst="rect">
            <a:avLst/>
          </a:prstGeom>
          <a:noFill/>
          <a:ln>
            <a:noFill/>
          </a:ln>
        </p:spPr>
        <p:txBody>
          <a:bodyPr anchorCtr="0" anchor="t" bIns="75625" lIns="75625" spcFirstLastPara="1" rIns="75625" wrap="square" tIns="75625">
            <a:noAutofit/>
          </a:bodyPr>
          <a:lstStyle/>
          <a:p>
            <a:pPr indent="0" lvl="0" marL="0" rtl="0" algn="l">
              <a:spcBef>
                <a:spcPts val="0"/>
              </a:spcBef>
              <a:spcAft>
                <a:spcPts val="0"/>
              </a:spcAft>
              <a:buNone/>
            </a:pPr>
            <a:r>
              <a:rPr lang="en" sz="1323">
                <a:solidFill>
                  <a:schemeClr val="dk1"/>
                </a:solidFill>
                <a:latin typeface="Century Gothic"/>
                <a:ea typeface="Century Gothic"/>
                <a:cs typeface="Century Gothic"/>
                <a:sym typeface="Century Gothic"/>
              </a:rPr>
              <a:t>Jackie Larraz</a:t>
            </a:r>
            <a:endParaRPr sz="1323">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 sz="993">
                <a:solidFill>
                  <a:schemeClr val="dk1"/>
                </a:solidFill>
                <a:latin typeface="Century Gothic"/>
                <a:ea typeface="Century Gothic"/>
                <a:cs typeface="Century Gothic"/>
                <a:sym typeface="Century Gothic"/>
              </a:rPr>
              <a:t>Deputy Funding Director</a:t>
            </a:r>
            <a:endParaRPr sz="993">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 sz="827">
                <a:solidFill>
                  <a:schemeClr val="dk1"/>
                </a:solidFill>
                <a:latin typeface="Century Gothic"/>
                <a:ea typeface="Century Gothic"/>
                <a:cs typeface="Century Gothic"/>
                <a:sym typeface="Century Gothic"/>
              </a:rPr>
              <a:t>Contact: fundingassistant@usg.uconn.edu</a:t>
            </a:r>
            <a:endParaRPr sz="827">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827">
              <a:solidFill>
                <a:schemeClr val="dk1"/>
              </a:solidFill>
              <a:latin typeface="Century Gothic"/>
              <a:ea typeface="Century Gothic"/>
              <a:cs typeface="Century Gothic"/>
              <a:sym typeface="Century Gothic"/>
            </a:endParaRPr>
          </a:p>
        </p:txBody>
      </p:sp>
      <p:pic>
        <p:nvPicPr>
          <p:cNvPr id="672" name="Google Shape;672;p70" title="IMG_1184.PNG"/>
          <p:cNvPicPr preferRelativeResize="0"/>
          <p:nvPr/>
        </p:nvPicPr>
        <p:blipFill rotWithShape="1">
          <a:blip r:embed="rId4">
            <a:alphaModFix/>
          </a:blip>
          <a:srcRect b="14676" l="0" r="0" t="0"/>
          <a:stretch/>
        </p:blipFill>
        <p:spPr>
          <a:xfrm>
            <a:off x="333350" y="1317700"/>
            <a:ext cx="1329300" cy="1563300"/>
          </a:xfrm>
          <a:prstGeom prst="ellipse">
            <a:avLst/>
          </a:prstGeom>
          <a:noFill/>
          <a:ln>
            <a:noFill/>
          </a:ln>
        </p:spPr>
      </p:pic>
      <p:sp>
        <p:nvSpPr>
          <p:cNvPr id="673" name="Google Shape;673;p70"/>
          <p:cNvSpPr txBox="1"/>
          <p:nvPr/>
        </p:nvSpPr>
        <p:spPr>
          <a:xfrm>
            <a:off x="1854255" y="1812551"/>
            <a:ext cx="2811900" cy="309900"/>
          </a:xfrm>
          <a:prstGeom prst="rect">
            <a:avLst/>
          </a:prstGeom>
          <a:noFill/>
          <a:ln>
            <a:noFill/>
          </a:ln>
        </p:spPr>
        <p:txBody>
          <a:bodyPr anchorCtr="0" anchor="t" bIns="81200" lIns="81200" spcFirstLastPara="1" rIns="81200" wrap="square" tIns="81200">
            <a:noAutofit/>
          </a:bodyPr>
          <a:lstStyle/>
          <a:p>
            <a:pPr indent="0" lvl="0" marL="0" rtl="0" algn="l">
              <a:spcBef>
                <a:spcPts val="0"/>
              </a:spcBef>
              <a:spcAft>
                <a:spcPts val="0"/>
              </a:spcAft>
              <a:buNone/>
            </a:pPr>
            <a:r>
              <a:rPr lang="en" sz="1421">
                <a:solidFill>
                  <a:schemeClr val="dk1"/>
                </a:solidFill>
                <a:latin typeface="Century Gothic"/>
                <a:ea typeface="Century Gothic"/>
                <a:cs typeface="Century Gothic"/>
                <a:sym typeface="Century Gothic"/>
              </a:rPr>
              <a:t>Abby Cummings</a:t>
            </a:r>
            <a:endParaRPr sz="1421">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 sz="1066">
                <a:solidFill>
                  <a:schemeClr val="dk1"/>
                </a:solidFill>
                <a:latin typeface="Century Gothic"/>
                <a:ea typeface="Century Gothic"/>
                <a:cs typeface="Century Gothic"/>
                <a:sym typeface="Century Gothic"/>
              </a:rPr>
              <a:t>Tier-II Funding Director</a:t>
            </a:r>
            <a:endParaRPr sz="1066">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 sz="888">
                <a:solidFill>
                  <a:schemeClr val="dk1"/>
                </a:solidFill>
                <a:latin typeface="Century Gothic"/>
                <a:ea typeface="Century Gothic"/>
                <a:cs typeface="Century Gothic"/>
                <a:sym typeface="Century Gothic"/>
              </a:rPr>
              <a:t>Contact: fundingdirector@usg.uconn.edu</a:t>
            </a:r>
            <a:endParaRPr sz="888">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888">
              <a:solidFill>
                <a:schemeClr val="dk1"/>
              </a:solidFill>
              <a:latin typeface="Century Gothic"/>
              <a:ea typeface="Century Gothic"/>
              <a:cs typeface="Century Gothic"/>
              <a:sym typeface="Century Gothic"/>
            </a:endParaRPr>
          </a:p>
        </p:txBody>
      </p:sp>
      <p:sp>
        <p:nvSpPr>
          <p:cNvPr id="674" name="Google Shape;674;p70"/>
          <p:cNvSpPr txBox="1"/>
          <p:nvPr/>
        </p:nvSpPr>
        <p:spPr>
          <a:xfrm>
            <a:off x="2260800" y="3391725"/>
            <a:ext cx="4480500" cy="78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dk1"/>
                </a:solidFill>
                <a:latin typeface="Century Gothic"/>
                <a:ea typeface="Century Gothic"/>
                <a:cs typeface="Century Gothic"/>
                <a:sym typeface="Century Gothic"/>
              </a:rPr>
              <a:t>General Inquiries:</a:t>
            </a:r>
            <a:endParaRPr sz="24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rPr lang="en" sz="1800">
                <a:solidFill>
                  <a:schemeClr val="dk1"/>
                </a:solidFill>
                <a:latin typeface="Century Gothic"/>
                <a:ea typeface="Century Gothic"/>
                <a:cs typeface="Century Gothic"/>
                <a:sym typeface="Century Gothic"/>
              </a:rPr>
              <a:t>bookkeeping@usg.uconn.edu</a:t>
            </a:r>
            <a:endParaRPr sz="18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52"/>
          <p:cNvSpPr txBox="1"/>
          <p:nvPr>
            <p:ph idx="3" type="subTitle"/>
          </p:nvPr>
        </p:nvSpPr>
        <p:spPr>
          <a:xfrm>
            <a:off x="361975" y="217725"/>
            <a:ext cx="4163100" cy="2376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latin typeface="Century Gothic"/>
                <a:ea typeface="Century Gothic"/>
                <a:cs typeface="Century Gothic"/>
                <a:sym typeface="Century Gothic"/>
              </a:rPr>
              <a:t>Tier-II Funding Town Hall May 2026</a:t>
            </a:r>
            <a:endParaRPr>
              <a:latin typeface="Century Gothic"/>
              <a:ea typeface="Century Gothic"/>
              <a:cs typeface="Century Gothic"/>
              <a:sym typeface="Century Gothic"/>
            </a:endParaRPr>
          </a:p>
        </p:txBody>
      </p:sp>
      <p:sp>
        <p:nvSpPr>
          <p:cNvPr id="468" name="Google Shape;468;p52"/>
          <p:cNvSpPr txBox="1"/>
          <p:nvPr>
            <p:ph idx="14" type="subTitle"/>
          </p:nvPr>
        </p:nvSpPr>
        <p:spPr>
          <a:xfrm>
            <a:off x="361975" y="539900"/>
            <a:ext cx="8367600" cy="4617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rPr lang="en" sz="3000">
                <a:latin typeface="Century Gothic"/>
                <a:ea typeface="Century Gothic"/>
                <a:cs typeface="Century Gothic"/>
                <a:sym typeface="Century Gothic"/>
              </a:rPr>
              <a:t>Quick Introductions!</a:t>
            </a:r>
            <a:endParaRPr sz="3000">
              <a:latin typeface="Century Gothic"/>
              <a:ea typeface="Century Gothic"/>
              <a:cs typeface="Century Gothic"/>
              <a:sym typeface="Century Gothic"/>
            </a:endParaRPr>
          </a:p>
        </p:txBody>
      </p:sp>
      <p:pic>
        <p:nvPicPr>
          <p:cNvPr id="469" name="Google Shape;469;p52" title="IMG_7246.JPG"/>
          <p:cNvPicPr preferRelativeResize="0"/>
          <p:nvPr/>
        </p:nvPicPr>
        <p:blipFill rotWithShape="1">
          <a:blip r:embed="rId3">
            <a:alphaModFix/>
          </a:blip>
          <a:srcRect b="7416" l="10606" r="10598" t="0"/>
          <a:stretch/>
        </p:blipFill>
        <p:spPr>
          <a:xfrm>
            <a:off x="5184450" y="1163700"/>
            <a:ext cx="2245200" cy="2638200"/>
          </a:xfrm>
          <a:prstGeom prst="ellipse">
            <a:avLst/>
          </a:prstGeom>
          <a:noFill/>
          <a:ln>
            <a:noFill/>
          </a:ln>
        </p:spPr>
      </p:pic>
      <p:sp>
        <p:nvSpPr>
          <p:cNvPr id="470" name="Google Shape;470;p52"/>
          <p:cNvSpPr txBox="1"/>
          <p:nvPr/>
        </p:nvSpPr>
        <p:spPr>
          <a:xfrm>
            <a:off x="4723800" y="3801900"/>
            <a:ext cx="3166500" cy="34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dk1"/>
                </a:solidFill>
                <a:latin typeface="Century Gothic"/>
                <a:ea typeface="Century Gothic"/>
                <a:cs typeface="Century Gothic"/>
                <a:sym typeface="Century Gothic"/>
              </a:rPr>
              <a:t>Jackie Larraz</a:t>
            </a:r>
            <a:endParaRPr sz="16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rPr lang="en" sz="1200">
                <a:solidFill>
                  <a:schemeClr val="dk1"/>
                </a:solidFill>
                <a:latin typeface="Century Gothic"/>
                <a:ea typeface="Century Gothic"/>
                <a:cs typeface="Century Gothic"/>
                <a:sym typeface="Century Gothic"/>
              </a:rPr>
              <a:t>Deputy Funding Director</a:t>
            </a:r>
            <a:endParaRPr sz="12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rPr lang="en" sz="1000">
                <a:solidFill>
                  <a:schemeClr val="dk1"/>
                </a:solidFill>
                <a:latin typeface="Century Gothic"/>
                <a:ea typeface="Century Gothic"/>
                <a:cs typeface="Century Gothic"/>
                <a:sym typeface="Century Gothic"/>
              </a:rPr>
              <a:t>Contact: fundingassistant@usg.uconn.edu</a:t>
            </a:r>
            <a:endParaRPr sz="10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t/>
            </a:r>
            <a:endParaRPr sz="1000">
              <a:solidFill>
                <a:schemeClr val="dk1"/>
              </a:solidFill>
              <a:latin typeface="Century Gothic"/>
              <a:ea typeface="Century Gothic"/>
              <a:cs typeface="Century Gothic"/>
              <a:sym typeface="Century Gothic"/>
            </a:endParaRPr>
          </a:p>
        </p:txBody>
      </p:sp>
      <p:pic>
        <p:nvPicPr>
          <p:cNvPr id="471" name="Google Shape;471;p52" title="IMG_1184.PNG"/>
          <p:cNvPicPr preferRelativeResize="0"/>
          <p:nvPr/>
        </p:nvPicPr>
        <p:blipFill rotWithShape="1">
          <a:blip r:embed="rId4">
            <a:alphaModFix/>
          </a:blip>
          <a:srcRect b="14676" l="0" r="0" t="0"/>
          <a:stretch/>
        </p:blipFill>
        <p:spPr>
          <a:xfrm>
            <a:off x="1377150" y="1120050"/>
            <a:ext cx="2245200" cy="2640300"/>
          </a:xfrm>
          <a:prstGeom prst="ellipse">
            <a:avLst/>
          </a:prstGeom>
          <a:noFill/>
          <a:ln>
            <a:noFill/>
          </a:ln>
        </p:spPr>
      </p:pic>
      <p:sp>
        <p:nvSpPr>
          <p:cNvPr id="472" name="Google Shape;472;p52"/>
          <p:cNvSpPr txBox="1"/>
          <p:nvPr/>
        </p:nvSpPr>
        <p:spPr>
          <a:xfrm>
            <a:off x="860275" y="3878800"/>
            <a:ext cx="3166500" cy="34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dk1"/>
                </a:solidFill>
                <a:latin typeface="Century Gothic"/>
                <a:ea typeface="Century Gothic"/>
                <a:cs typeface="Century Gothic"/>
                <a:sym typeface="Century Gothic"/>
              </a:rPr>
              <a:t>Abby Cummings</a:t>
            </a:r>
            <a:endParaRPr sz="16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rPr lang="en" sz="1200">
                <a:solidFill>
                  <a:schemeClr val="dk1"/>
                </a:solidFill>
                <a:latin typeface="Century Gothic"/>
                <a:ea typeface="Century Gothic"/>
                <a:cs typeface="Century Gothic"/>
                <a:sym typeface="Century Gothic"/>
              </a:rPr>
              <a:t>Tier-II </a:t>
            </a:r>
            <a:r>
              <a:rPr lang="en" sz="1200">
                <a:solidFill>
                  <a:schemeClr val="dk1"/>
                </a:solidFill>
                <a:latin typeface="Century Gothic"/>
                <a:ea typeface="Century Gothic"/>
                <a:cs typeface="Century Gothic"/>
                <a:sym typeface="Century Gothic"/>
              </a:rPr>
              <a:t>Funding Director</a:t>
            </a:r>
            <a:endParaRPr sz="12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rPr lang="en" sz="1000">
                <a:solidFill>
                  <a:schemeClr val="dk1"/>
                </a:solidFill>
                <a:latin typeface="Century Gothic"/>
                <a:ea typeface="Century Gothic"/>
                <a:cs typeface="Century Gothic"/>
                <a:sym typeface="Century Gothic"/>
              </a:rPr>
              <a:t>Contact: fundingdirector@usg.uconn.edu</a:t>
            </a:r>
            <a:endParaRPr sz="10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t/>
            </a:r>
            <a:endParaRPr sz="1000">
              <a:solidFill>
                <a:schemeClr val="dk1"/>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53"/>
          <p:cNvSpPr txBox="1"/>
          <p:nvPr>
            <p:ph idx="3" type="subTitle"/>
          </p:nvPr>
        </p:nvSpPr>
        <p:spPr>
          <a:xfrm>
            <a:off x="361975" y="217725"/>
            <a:ext cx="4163100" cy="2376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latin typeface="Century Gothic"/>
                <a:ea typeface="Century Gothic"/>
                <a:cs typeface="Century Gothic"/>
                <a:sym typeface="Century Gothic"/>
              </a:rPr>
              <a:t>Tier-II Funding Town Hall May 2026</a:t>
            </a:r>
            <a:endParaRPr>
              <a:latin typeface="Century Gothic"/>
              <a:ea typeface="Century Gothic"/>
              <a:cs typeface="Century Gothic"/>
              <a:sym typeface="Century Gothic"/>
            </a:endParaRPr>
          </a:p>
        </p:txBody>
      </p:sp>
      <p:sp>
        <p:nvSpPr>
          <p:cNvPr id="478" name="Google Shape;478;p53"/>
          <p:cNvSpPr txBox="1"/>
          <p:nvPr>
            <p:ph idx="14" type="subTitle"/>
          </p:nvPr>
        </p:nvSpPr>
        <p:spPr>
          <a:xfrm>
            <a:off x="361975" y="539900"/>
            <a:ext cx="8367600" cy="4617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rPr lang="en" sz="3000">
                <a:latin typeface="Century Gothic"/>
                <a:ea typeface="Century Gothic"/>
                <a:cs typeface="Century Gothic"/>
                <a:sym typeface="Century Gothic"/>
              </a:rPr>
              <a:t>What is USG Funding?</a:t>
            </a:r>
            <a:endParaRPr sz="3000">
              <a:latin typeface="Century Gothic"/>
              <a:ea typeface="Century Gothic"/>
              <a:cs typeface="Century Gothic"/>
              <a:sym typeface="Century Gothic"/>
            </a:endParaRPr>
          </a:p>
        </p:txBody>
      </p:sp>
      <p:cxnSp>
        <p:nvCxnSpPr>
          <p:cNvPr id="479" name="Google Shape;479;p53"/>
          <p:cNvCxnSpPr/>
          <p:nvPr/>
        </p:nvCxnSpPr>
        <p:spPr>
          <a:xfrm rot="10800000">
            <a:off x="4640675" y="1707875"/>
            <a:ext cx="3996300" cy="0"/>
          </a:xfrm>
          <a:prstGeom prst="straightConnector1">
            <a:avLst/>
          </a:prstGeom>
          <a:noFill/>
          <a:ln cap="flat" cmpd="sng" w="9525">
            <a:solidFill>
              <a:srgbClr val="FFFFFF"/>
            </a:solidFill>
            <a:prstDash val="solid"/>
            <a:round/>
            <a:headEnd len="med" w="med" type="none"/>
            <a:tailEnd len="med" w="med" type="none"/>
          </a:ln>
        </p:spPr>
      </p:cxnSp>
      <p:cxnSp>
        <p:nvCxnSpPr>
          <p:cNvPr id="480" name="Google Shape;480;p53"/>
          <p:cNvCxnSpPr/>
          <p:nvPr/>
        </p:nvCxnSpPr>
        <p:spPr>
          <a:xfrm rot="10800000">
            <a:off x="4641125" y="3243900"/>
            <a:ext cx="3995400" cy="0"/>
          </a:xfrm>
          <a:prstGeom prst="straightConnector1">
            <a:avLst/>
          </a:prstGeom>
          <a:noFill/>
          <a:ln cap="flat" cmpd="sng" w="9525">
            <a:solidFill>
              <a:srgbClr val="FFFFFF"/>
            </a:solidFill>
            <a:prstDash val="solid"/>
            <a:round/>
            <a:headEnd len="med" w="med" type="none"/>
            <a:tailEnd len="med" w="med" type="none"/>
          </a:ln>
        </p:spPr>
      </p:cxnSp>
      <p:sp>
        <p:nvSpPr>
          <p:cNvPr id="481" name="Google Shape;481;p53"/>
          <p:cNvSpPr txBox="1"/>
          <p:nvPr/>
        </p:nvSpPr>
        <p:spPr>
          <a:xfrm>
            <a:off x="4816275" y="2753725"/>
            <a:ext cx="1645800" cy="6819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800"/>
              </a:spcAft>
              <a:buNone/>
            </a:pPr>
            <a:r>
              <a:rPr lang="en" sz="1000">
                <a:solidFill>
                  <a:srgbClr val="FFFFFF"/>
                </a:solidFill>
                <a:latin typeface="Archivo Light"/>
                <a:ea typeface="Archivo Light"/>
                <a:cs typeface="Archivo Light"/>
                <a:sym typeface="Archivo Light"/>
              </a:rPr>
              <a:t>Yearly Budget</a:t>
            </a:r>
            <a:endParaRPr sz="1000">
              <a:solidFill>
                <a:srgbClr val="FFFFFF"/>
              </a:solidFill>
              <a:latin typeface="Archivo Light"/>
              <a:ea typeface="Archivo Light"/>
              <a:cs typeface="Archivo Light"/>
              <a:sym typeface="Archivo Light"/>
            </a:endParaRPr>
          </a:p>
        </p:txBody>
      </p:sp>
      <p:sp>
        <p:nvSpPr>
          <p:cNvPr id="482" name="Google Shape;482;p53"/>
          <p:cNvSpPr txBox="1"/>
          <p:nvPr/>
        </p:nvSpPr>
        <p:spPr>
          <a:xfrm>
            <a:off x="4816275" y="1836025"/>
            <a:ext cx="1645800" cy="917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5000">
                <a:solidFill>
                  <a:srgbClr val="FFFFFF"/>
                </a:solidFill>
                <a:latin typeface="Archivo Thin"/>
                <a:ea typeface="Archivo Thin"/>
                <a:cs typeface="Archivo Thin"/>
                <a:sym typeface="Archivo Thin"/>
              </a:rPr>
              <a:t>$2M+</a:t>
            </a:r>
            <a:endParaRPr sz="5000">
              <a:solidFill>
                <a:srgbClr val="FFFFFF"/>
              </a:solidFill>
              <a:latin typeface="Archivo Thin"/>
              <a:ea typeface="Archivo Thin"/>
              <a:cs typeface="Archivo Thin"/>
              <a:sym typeface="Archivo Thin"/>
            </a:endParaRPr>
          </a:p>
        </p:txBody>
      </p:sp>
      <p:sp>
        <p:nvSpPr>
          <p:cNvPr id="483" name="Google Shape;483;p53"/>
          <p:cNvSpPr txBox="1"/>
          <p:nvPr/>
        </p:nvSpPr>
        <p:spPr>
          <a:xfrm>
            <a:off x="6941100" y="2753725"/>
            <a:ext cx="1645800" cy="6819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800"/>
              </a:spcAft>
              <a:buNone/>
            </a:pPr>
            <a:r>
              <a:rPr lang="en" sz="1000">
                <a:solidFill>
                  <a:srgbClr val="FFFFFF"/>
                </a:solidFill>
                <a:latin typeface="Archivo Light"/>
                <a:ea typeface="Archivo Light"/>
                <a:cs typeface="Archivo Light"/>
                <a:sym typeface="Archivo Light"/>
              </a:rPr>
              <a:t>Average allocated for Tier-II organizations</a:t>
            </a:r>
            <a:endParaRPr sz="1000">
              <a:solidFill>
                <a:srgbClr val="FFFFFF"/>
              </a:solidFill>
              <a:latin typeface="Archivo Light"/>
              <a:ea typeface="Archivo Light"/>
              <a:cs typeface="Archivo Light"/>
              <a:sym typeface="Archivo Light"/>
            </a:endParaRPr>
          </a:p>
        </p:txBody>
      </p:sp>
      <p:sp>
        <p:nvSpPr>
          <p:cNvPr id="484" name="Google Shape;484;p53"/>
          <p:cNvSpPr txBox="1"/>
          <p:nvPr/>
        </p:nvSpPr>
        <p:spPr>
          <a:xfrm>
            <a:off x="6789900" y="1836025"/>
            <a:ext cx="1948200" cy="917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5500">
                <a:solidFill>
                  <a:srgbClr val="FFFFFF"/>
                </a:solidFill>
                <a:latin typeface="Archivo Thin"/>
                <a:ea typeface="Archivo Thin"/>
                <a:cs typeface="Archivo Thin"/>
                <a:sym typeface="Archivo Thin"/>
              </a:rPr>
              <a:t>$1M+</a:t>
            </a:r>
            <a:endParaRPr sz="5500">
              <a:solidFill>
                <a:srgbClr val="FFFFFF"/>
              </a:solidFill>
              <a:latin typeface="Archivo Thin"/>
              <a:ea typeface="Archivo Thin"/>
              <a:cs typeface="Archivo Thin"/>
              <a:sym typeface="Archivo Thin"/>
            </a:endParaRPr>
          </a:p>
        </p:txBody>
      </p:sp>
      <p:sp>
        <p:nvSpPr>
          <p:cNvPr id="485" name="Google Shape;485;p53"/>
          <p:cNvSpPr txBox="1"/>
          <p:nvPr/>
        </p:nvSpPr>
        <p:spPr>
          <a:xfrm>
            <a:off x="340950" y="1237325"/>
            <a:ext cx="3996300" cy="3002700"/>
          </a:xfrm>
          <a:prstGeom prst="rect">
            <a:avLst/>
          </a:prstGeom>
          <a:noFill/>
          <a:ln>
            <a:noFill/>
          </a:ln>
        </p:spPr>
        <p:txBody>
          <a:bodyPr anchorCtr="0" anchor="t" bIns="137150" lIns="0" spcFirstLastPara="1" rIns="0" wrap="square" tIns="137150">
            <a:noAutofit/>
          </a:bodyPr>
          <a:lstStyle/>
          <a:p>
            <a:pPr indent="-349250" lvl="0" marL="457200" rtl="0" algn="l">
              <a:spcBef>
                <a:spcPts val="0"/>
              </a:spcBef>
              <a:spcAft>
                <a:spcPts val="0"/>
              </a:spcAft>
              <a:buClr>
                <a:srgbClr val="FFFFFF"/>
              </a:buClr>
              <a:buSzPts val="1900"/>
              <a:buFont typeface="Century Gothic"/>
              <a:buChar char="●"/>
            </a:pPr>
            <a:r>
              <a:rPr lang="en" sz="1900">
                <a:solidFill>
                  <a:srgbClr val="FFFFFF"/>
                </a:solidFill>
                <a:latin typeface="Century Gothic"/>
                <a:ea typeface="Century Gothic"/>
                <a:cs typeface="Century Gothic"/>
                <a:sym typeface="Century Gothic"/>
              </a:rPr>
              <a:t>What USG Funding?</a:t>
            </a:r>
            <a:endParaRPr sz="1900">
              <a:solidFill>
                <a:srgbClr val="FFFFFF"/>
              </a:solidFill>
              <a:latin typeface="Century Gothic"/>
              <a:ea typeface="Century Gothic"/>
              <a:cs typeface="Century Gothic"/>
              <a:sym typeface="Century Gothic"/>
            </a:endParaRPr>
          </a:p>
          <a:p>
            <a:pPr indent="-330200" lvl="1" marL="914400" rtl="0" algn="l">
              <a:spcBef>
                <a:spcPts val="0"/>
              </a:spcBef>
              <a:spcAft>
                <a:spcPts val="0"/>
              </a:spcAft>
              <a:buClr>
                <a:srgbClr val="FFFFFF"/>
              </a:buClr>
              <a:buSzPts val="1600"/>
              <a:buFont typeface="Century Gothic"/>
              <a:buChar char="○"/>
            </a:pPr>
            <a:r>
              <a:rPr lang="en" sz="1600">
                <a:solidFill>
                  <a:srgbClr val="FFFFFF"/>
                </a:solidFill>
                <a:latin typeface="Century Gothic"/>
                <a:ea typeface="Century Gothic"/>
                <a:cs typeface="Century Gothic"/>
                <a:sym typeface="Century Gothic"/>
              </a:rPr>
              <a:t>Utilizes an allocated portion of our USG </a:t>
            </a:r>
            <a:r>
              <a:rPr lang="en" sz="1600">
                <a:solidFill>
                  <a:srgbClr val="FFFFFF"/>
                </a:solidFill>
                <a:latin typeface="Century Gothic"/>
                <a:ea typeface="Century Gothic"/>
                <a:cs typeface="Century Gothic"/>
                <a:sym typeface="Century Gothic"/>
              </a:rPr>
              <a:t>budget</a:t>
            </a:r>
            <a:r>
              <a:rPr lang="en" sz="1600">
                <a:solidFill>
                  <a:srgbClr val="FFFFFF"/>
                </a:solidFill>
                <a:latin typeface="Century Gothic"/>
                <a:ea typeface="Century Gothic"/>
                <a:cs typeface="Century Gothic"/>
                <a:sym typeface="Century Gothic"/>
              </a:rPr>
              <a:t> to enrich the experiences of Active Tier II Organizations</a:t>
            </a:r>
            <a:endParaRPr sz="1600">
              <a:solidFill>
                <a:srgbClr val="FFFFFF"/>
              </a:solidFill>
              <a:latin typeface="Century Gothic"/>
              <a:ea typeface="Century Gothic"/>
              <a:cs typeface="Century Gothic"/>
              <a:sym typeface="Century Gothic"/>
            </a:endParaRPr>
          </a:p>
          <a:p>
            <a:pPr indent="-342900" lvl="0" marL="457200" rtl="0" algn="l">
              <a:spcBef>
                <a:spcPts val="0"/>
              </a:spcBef>
              <a:spcAft>
                <a:spcPts val="0"/>
              </a:spcAft>
              <a:buClr>
                <a:srgbClr val="FFFFFF"/>
              </a:buClr>
              <a:buSzPts val="1800"/>
              <a:buFont typeface="Century Gothic"/>
              <a:buChar char="●"/>
            </a:pPr>
            <a:r>
              <a:rPr lang="en" sz="1800">
                <a:solidFill>
                  <a:srgbClr val="FFFFFF"/>
                </a:solidFill>
                <a:latin typeface="Century Gothic"/>
                <a:ea typeface="Century Gothic"/>
                <a:cs typeface="Century Gothic"/>
                <a:sym typeface="Century Gothic"/>
              </a:rPr>
              <a:t>Our Team- Executive branch</a:t>
            </a:r>
            <a:endParaRPr sz="1800">
              <a:solidFill>
                <a:srgbClr val="FFFFFF"/>
              </a:solidFill>
              <a:latin typeface="Century Gothic"/>
              <a:ea typeface="Century Gothic"/>
              <a:cs typeface="Century Gothic"/>
              <a:sym typeface="Century Gothic"/>
            </a:endParaRPr>
          </a:p>
          <a:p>
            <a:pPr indent="-330200" lvl="1" marL="914400" rtl="0" algn="l">
              <a:spcBef>
                <a:spcPts val="0"/>
              </a:spcBef>
              <a:spcAft>
                <a:spcPts val="0"/>
              </a:spcAft>
              <a:buClr>
                <a:srgbClr val="FFFFFF"/>
              </a:buClr>
              <a:buSzPts val="1600"/>
              <a:buFont typeface="Century Gothic"/>
              <a:buChar char="○"/>
            </a:pPr>
            <a:r>
              <a:rPr lang="en" sz="1600">
                <a:solidFill>
                  <a:srgbClr val="FFFFFF"/>
                </a:solidFill>
                <a:latin typeface="Century Gothic"/>
                <a:ea typeface="Century Gothic"/>
                <a:cs typeface="Century Gothic"/>
                <a:sym typeface="Century Gothic"/>
              </a:rPr>
              <a:t>Tier-II Funding Director</a:t>
            </a:r>
            <a:endParaRPr sz="1600">
              <a:solidFill>
                <a:srgbClr val="FFFFFF"/>
              </a:solidFill>
              <a:latin typeface="Century Gothic"/>
              <a:ea typeface="Century Gothic"/>
              <a:cs typeface="Century Gothic"/>
              <a:sym typeface="Century Gothic"/>
            </a:endParaRPr>
          </a:p>
          <a:p>
            <a:pPr indent="-330200" lvl="1" marL="914400" rtl="0" algn="l">
              <a:spcBef>
                <a:spcPts val="0"/>
              </a:spcBef>
              <a:spcAft>
                <a:spcPts val="0"/>
              </a:spcAft>
              <a:buClr>
                <a:srgbClr val="FFFFFF"/>
              </a:buClr>
              <a:buSzPts val="1600"/>
              <a:buFont typeface="Century Gothic"/>
              <a:buChar char="○"/>
            </a:pPr>
            <a:r>
              <a:rPr lang="en" sz="1600">
                <a:solidFill>
                  <a:srgbClr val="FFFFFF"/>
                </a:solidFill>
                <a:latin typeface="Century Gothic"/>
                <a:ea typeface="Century Gothic"/>
                <a:cs typeface="Century Gothic"/>
                <a:sym typeface="Century Gothic"/>
              </a:rPr>
              <a:t>Tier-II Deputy Funding Director</a:t>
            </a:r>
            <a:endParaRPr sz="1600">
              <a:solidFill>
                <a:srgbClr val="FFFFFF"/>
              </a:solidFill>
              <a:latin typeface="Century Gothic"/>
              <a:ea typeface="Century Gothic"/>
              <a:cs typeface="Century Gothic"/>
              <a:sym typeface="Century Gothic"/>
            </a:endParaRPr>
          </a:p>
          <a:p>
            <a:pPr indent="-330200" lvl="1" marL="914400" rtl="0" algn="l">
              <a:spcBef>
                <a:spcPts val="0"/>
              </a:spcBef>
              <a:spcAft>
                <a:spcPts val="0"/>
              </a:spcAft>
              <a:buClr>
                <a:srgbClr val="FFFFFF"/>
              </a:buClr>
              <a:buSzPts val="1600"/>
              <a:buFont typeface="Century Gothic"/>
              <a:buChar char="○"/>
            </a:pPr>
            <a:r>
              <a:rPr lang="en" sz="1600">
                <a:solidFill>
                  <a:srgbClr val="FFFFFF"/>
                </a:solidFill>
                <a:latin typeface="Century Gothic"/>
                <a:ea typeface="Century Gothic"/>
                <a:cs typeface="Century Gothic"/>
                <a:sym typeface="Century Gothic"/>
              </a:rPr>
              <a:t>9 Funding Staff Members</a:t>
            </a:r>
            <a:endParaRPr sz="1600">
              <a:solidFill>
                <a:srgbClr val="FFFFFF"/>
              </a:solidFill>
              <a:latin typeface="Century Gothic"/>
              <a:ea typeface="Century Gothic"/>
              <a:cs typeface="Century Gothic"/>
              <a:sym typeface="Century Gothic"/>
            </a:endParaRPr>
          </a:p>
          <a:p>
            <a:pPr indent="-330200" lvl="1" marL="914400" rtl="0" algn="l">
              <a:spcBef>
                <a:spcPts val="0"/>
              </a:spcBef>
              <a:spcAft>
                <a:spcPts val="0"/>
              </a:spcAft>
              <a:buClr>
                <a:srgbClr val="FFFFFF"/>
              </a:buClr>
              <a:buSzPts val="1600"/>
              <a:buFont typeface="Century Gothic"/>
              <a:buChar char="○"/>
            </a:pPr>
            <a:r>
              <a:rPr lang="en" sz="1600">
                <a:solidFill>
                  <a:srgbClr val="FFFFFF"/>
                </a:solidFill>
                <a:latin typeface="Century Gothic"/>
                <a:ea typeface="Century Gothic"/>
                <a:cs typeface="Century Gothic"/>
                <a:sym typeface="Century Gothic"/>
              </a:rPr>
              <a:t>USG Comptroller (exemptions)</a:t>
            </a:r>
            <a:endParaRPr sz="1600">
              <a:solidFill>
                <a:srgbClr val="FFFFFF"/>
              </a:solidFill>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9" name="Shape 489"/>
        <p:cNvGrpSpPr/>
        <p:nvPr/>
      </p:nvGrpSpPr>
      <p:grpSpPr>
        <a:xfrm>
          <a:off x="0" y="0"/>
          <a:ext cx="0" cy="0"/>
          <a:chOff x="0" y="0"/>
          <a:chExt cx="0" cy="0"/>
        </a:xfrm>
      </p:grpSpPr>
      <p:sp>
        <p:nvSpPr>
          <p:cNvPr id="490" name="Google Shape;490;p54"/>
          <p:cNvSpPr txBox="1"/>
          <p:nvPr>
            <p:ph type="title"/>
          </p:nvPr>
        </p:nvSpPr>
        <p:spPr>
          <a:xfrm>
            <a:off x="375325" y="954913"/>
            <a:ext cx="4136400" cy="455100"/>
          </a:xfrm>
          <a:prstGeom prst="rect">
            <a:avLst/>
          </a:prstGeom>
        </p:spPr>
        <p:txBody>
          <a:bodyPr anchorCtr="0" anchor="t" bIns="137150" lIns="0" spcFirstLastPara="1" rIns="0" wrap="square" tIns="137150">
            <a:normAutofit/>
          </a:bodyPr>
          <a:lstStyle/>
          <a:p>
            <a:pPr indent="0" lvl="0" marL="0" rtl="0" algn="l">
              <a:spcBef>
                <a:spcPts val="0"/>
              </a:spcBef>
              <a:spcAft>
                <a:spcPts val="0"/>
              </a:spcAft>
              <a:buNone/>
            </a:pPr>
            <a:r>
              <a:rPr lang="en">
                <a:latin typeface="Century Gothic"/>
                <a:ea typeface="Century Gothic"/>
                <a:cs typeface="Century Gothic"/>
                <a:sym typeface="Century Gothic"/>
              </a:rPr>
              <a:t>How can your RSO receive funding from USG?</a:t>
            </a:r>
            <a:endParaRPr>
              <a:latin typeface="Century Gothic"/>
              <a:ea typeface="Century Gothic"/>
              <a:cs typeface="Century Gothic"/>
              <a:sym typeface="Century Gothic"/>
            </a:endParaRPr>
          </a:p>
        </p:txBody>
      </p:sp>
      <p:grpSp>
        <p:nvGrpSpPr>
          <p:cNvPr id="491" name="Google Shape;491;p54"/>
          <p:cNvGrpSpPr/>
          <p:nvPr/>
        </p:nvGrpSpPr>
        <p:grpSpPr>
          <a:xfrm>
            <a:off x="357693" y="1751238"/>
            <a:ext cx="140875" cy="3011100"/>
            <a:chOff x="428093" y="1702238"/>
            <a:chExt cx="140875" cy="3011100"/>
          </a:xfrm>
        </p:grpSpPr>
        <p:cxnSp>
          <p:nvCxnSpPr>
            <p:cNvPr id="492" name="Google Shape;492;p54"/>
            <p:cNvCxnSpPr/>
            <p:nvPr/>
          </p:nvCxnSpPr>
          <p:spPr>
            <a:xfrm>
              <a:off x="496643" y="1702238"/>
              <a:ext cx="14700" cy="3011100"/>
            </a:xfrm>
            <a:prstGeom prst="straightConnector1">
              <a:avLst/>
            </a:prstGeom>
            <a:noFill/>
            <a:ln cap="flat" cmpd="sng" w="9525">
              <a:solidFill>
                <a:schemeClr val="dk1"/>
              </a:solidFill>
              <a:prstDash val="solid"/>
              <a:round/>
              <a:headEnd len="med" w="med" type="none"/>
              <a:tailEnd len="med" w="med" type="none"/>
            </a:ln>
          </p:spPr>
        </p:cxnSp>
        <p:sp>
          <p:nvSpPr>
            <p:cNvPr id="493" name="Google Shape;493;p54"/>
            <p:cNvSpPr/>
            <p:nvPr/>
          </p:nvSpPr>
          <p:spPr>
            <a:xfrm>
              <a:off x="431868" y="4000463"/>
              <a:ext cx="137100" cy="137100"/>
            </a:xfrm>
            <a:prstGeom prst="roundRect">
              <a:avLst>
                <a:gd fmla="val 16667"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Archivo ExtraLight"/>
                <a:ea typeface="Archivo ExtraLight"/>
                <a:cs typeface="Archivo ExtraLight"/>
                <a:sym typeface="Archivo ExtraLight"/>
              </a:endParaRPr>
            </a:p>
          </p:txBody>
        </p:sp>
        <p:sp>
          <p:nvSpPr>
            <p:cNvPr id="494" name="Google Shape;494;p54"/>
            <p:cNvSpPr/>
            <p:nvPr/>
          </p:nvSpPr>
          <p:spPr>
            <a:xfrm>
              <a:off x="431868" y="3251426"/>
              <a:ext cx="137100" cy="137100"/>
            </a:xfrm>
            <a:prstGeom prst="roundRect">
              <a:avLst>
                <a:gd fmla="val 16667"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Archivo ExtraLight"/>
                <a:ea typeface="Archivo ExtraLight"/>
                <a:cs typeface="Archivo ExtraLight"/>
                <a:sym typeface="Archivo ExtraLight"/>
              </a:endParaRPr>
            </a:p>
          </p:txBody>
        </p:sp>
        <p:sp>
          <p:nvSpPr>
            <p:cNvPr id="495" name="Google Shape;495;p54"/>
            <p:cNvSpPr/>
            <p:nvPr/>
          </p:nvSpPr>
          <p:spPr>
            <a:xfrm>
              <a:off x="428093" y="1702238"/>
              <a:ext cx="137100" cy="137100"/>
            </a:xfrm>
            <a:prstGeom prst="roundRect">
              <a:avLst>
                <a:gd fmla="val 16667"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Archivo ExtraLight"/>
                <a:ea typeface="Archivo ExtraLight"/>
                <a:cs typeface="Archivo ExtraLight"/>
                <a:sym typeface="Archivo ExtraLight"/>
              </a:endParaRPr>
            </a:p>
          </p:txBody>
        </p:sp>
      </p:grpSp>
      <p:sp>
        <p:nvSpPr>
          <p:cNvPr id="496" name="Google Shape;496;p54"/>
          <p:cNvSpPr txBox="1"/>
          <p:nvPr>
            <p:ph idx="4294967295" type="body"/>
          </p:nvPr>
        </p:nvSpPr>
        <p:spPr>
          <a:xfrm>
            <a:off x="634800" y="1974175"/>
            <a:ext cx="3683100" cy="786300"/>
          </a:xfrm>
          <a:prstGeom prst="rect">
            <a:avLst/>
          </a:prstGeom>
        </p:spPr>
        <p:txBody>
          <a:bodyPr anchorCtr="0" anchor="t" bIns="0" lIns="0" spcFirstLastPara="1" rIns="0" wrap="square" tIns="0">
            <a:noAutofit/>
          </a:bodyPr>
          <a:lstStyle/>
          <a:p>
            <a:pPr indent="-311150" lvl="0" marL="457200" rtl="0" algn="l">
              <a:spcBef>
                <a:spcPts val="0"/>
              </a:spcBef>
              <a:spcAft>
                <a:spcPts val="0"/>
              </a:spcAft>
              <a:buSzPts val="1300"/>
              <a:buFont typeface="Century Gothic"/>
              <a:buChar char="●"/>
            </a:pPr>
            <a:r>
              <a:rPr lang="en" sz="1300">
                <a:latin typeface="Century Gothic"/>
                <a:ea typeface="Century Gothic"/>
                <a:cs typeface="Century Gothic"/>
                <a:sym typeface="Century Gothic"/>
              </a:rPr>
              <a:t>All SOLID training on HuskyCT must be completed</a:t>
            </a:r>
            <a:endParaRPr sz="1300">
              <a:latin typeface="Century Gothic"/>
              <a:ea typeface="Century Gothic"/>
              <a:cs typeface="Century Gothic"/>
              <a:sym typeface="Century Gothic"/>
            </a:endParaRPr>
          </a:p>
          <a:p>
            <a:pPr indent="-311150" lvl="1" marL="914400" rtl="0" algn="l">
              <a:spcBef>
                <a:spcPts val="0"/>
              </a:spcBef>
              <a:spcAft>
                <a:spcPts val="0"/>
              </a:spcAft>
              <a:buSzPts val="1300"/>
              <a:buFont typeface="Century Gothic"/>
              <a:buChar char="○"/>
            </a:pPr>
            <a:r>
              <a:rPr lang="en" sz="1300">
                <a:latin typeface="Century Gothic"/>
                <a:ea typeface="Century Gothic"/>
                <a:cs typeface="Century Gothic"/>
                <a:sym typeface="Century Gothic"/>
              </a:rPr>
              <a:t>SOLID 101, values training, treasurer training, policies training, hazing training, inclusion training</a:t>
            </a:r>
            <a:endParaRPr sz="1300">
              <a:latin typeface="Century Gothic"/>
              <a:ea typeface="Century Gothic"/>
              <a:cs typeface="Century Gothic"/>
              <a:sym typeface="Century Gothic"/>
            </a:endParaRPr>
          </a:p>
          <a:p>
            <a:pPr indent="-311150" lvl="1" marL="914400" rtl="0" algn="l">
              <a:spcBef>
                <a:spcPts val="0"/>
              </a:spcBef>
              <a:spcAft>
                <a:spcPts val="0"/>
              </a:spcAft>
              <a:buSzPts val="1300"/>
              <a:buFont typeface="Century Gothic"/>
              <a:buChar char="○"/>
            </a:pPr>
            <a:r>
              <a:rPr lang="en" sz="1300">
                <a:latin typeface="Century Gothic"/>
                <a:ea typeface="Century Gothic"/>
                <a:cs typeface="Century Gothic"/>
                <a:sym typeface="Century Gothic"/>
              </a:rPr>
              <a:t>Listed on UConntact</a:t>
            </a:r>
            <a:endParaRPr sz="1300">
              <a:latin typeface="Century Gothic"/>
              <a:ea typeface="Century Gothic"/>
              <a:cs typeface="Century Gothic"/>
              <a:sym typeface="Century Gothic"/>
            </a:endParaRPr>
          </a:p>
        </p:txBody>
      </p:sp>
      <p:sp>
        <p:nvSpPr>
          <p:cNvPr id="497" name="Google Shape;497;p54"/>
          <p:cNvSpPr txBox="1"/>
          <p:nvPr>
            <p:ph idx="1" type="subTitle"/>
          </p:nvPr>
        </p:nvSpPr>
        <p:spPr>
          <a:xfrm>
            <a:off x="631475" y="4048713"/>
            <a:ext cx="3508500" cy="1386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en" sz="1600">
                <a:latin typeface="Century Gothic"/>
                <a:ea typeface="Century Gothic"/>
                <a:cs typeface="Century Gothic"/>
                <a:sym typeface="Century Gothic"/>
              </a:rPr>
              <a:t>USG Funding Quiz</a:t>
            </a:r>
            <a:endParaRPr b="1" sz="1600">
              <a:latin typeface="Century Gothic"/>
              <a:ea typeface="Century Gothic"/>
              <a:cs typeface="Century Gothic"/>
              <a:sym typeface="Century Gothic"/>
            </a:endParaRPr>
          </a:p>
        </p:txBody>
      </p:sp>
      <p:sp>
        <p:nvSpPr>
          <p:cNvPr id="498" name="Google Shape;498;p54"/>
          <p:cNvSpPr txBox="1"/>
          <p:nvPr>
            <p:ph idx="4294967295" type="subTitle"/>
          </p:nvPr>
        </p:nvSpPr>
        <p:spPr>
          <a:xfrm>
            <a:off x="631463" y="3299676"/>
            <a:ext cx="3508500" cy="1386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en" sz="1600">
                <a:latin typeface="Century Gothic"/>
                <a:ea typeface="Century Gothic"/>
                <a:cs typeface="Century Gothic"/>
                <a:sym typeface="Century Gothic"/>
              </a:rPr>
              <a:t>Registered as a Tier-II</a:t>
            </a:r>
            <a:endParaRPr b="1" sz="1600">
              <a:latin typeface="Century Gothic"/>
              <a:ea typeface="Century Gothic"/>
              <a:cs typeface="Century Gothic"/>
              <a:sym typeface="Century Gothic"/>
            </a:endParaRPr>
          </a:p>
        </p:txBody>
      </p:sp>
      <p:sp>
        <p:nvSpPr>
          <p:cNvPr id="499" name="Google Shape;499;p54"/>
          <p:cNvSpPr txBox="1"/>
          <p:nvPr>
            <p:ph idx="4294967295" type="body"/>
          </p:nvPr>
        </p:nvSpPr>
        <p:spPr>
          <a:xfrm>
            <a:off x="631463" y="3532175"/>
            <a:ext cx="3508500" cy="461700"/>
          </a:xfrm>
          <a:prstGeom prst="rect">
            <a:avLst/>
          </a:prstGeom>
        </p:spPr>
        <p:txBody>
          <a:bodyPr anchorCtr="0" anchor="t" bIns="0" lIns="0" spcFirstLastPara="1" rIns="0" wrap="square" tIns="0">
            <a:noAutofit/>
          </a:bodyPr>
          <a:lstStyle/>
          <a:p>
            <a:pPr indent="-317500" lvl="0" marL="457200" rtl="0" algn="l">
              <a:spcBef>
                <a:spcPts val="0"/>
              </a:spcBef>
              <a:spcAft>
                <a:spcPts val="0"/>
              </a:spcAft>
              <a:buSzPts val="1400"/>
              <a:buFont typeface="Century Gothic"/>
              <a:buChar char="●"/>
            </a:pPr>
            <a:r>
              <a:rPr lang="en" sz="1400">
                <a:latin typeface="Century Gothic"/>
                <a:ea typeface="Century Gothic"/>
                <a:cs typeface="Century Gothic"/>
                <a:sym typeface="Century Gothic"/>
              </a:rPr>
              <a:t>Only Tier-II RSO’s are eligible for USG funding</a:t>
            </a:r>
            <a:endParaRPr sz="1400">
              <a:latin typeface="Century Gothic"/>
              <a:ea typeface="Century Gothic"/>
              <a:cs typeface="Century Gothic"/>
              <a:sym typeface="Century Gothic"/>
            </a:endParaRPr>
          </a:p>
        </p:txBody>
      </p:sp>
      <p:sp>
        <p:nvSpPr>
          <p:cNvPr id="500" name="Google Shape;500;p54"/>
          <p:cNvSpPr txBox="1"/>
          <p:nvPr>
            <p:ph idx="4" type="subTitle"/>
          </p:nvPr>
        </p:nvSpPr>
        <p:spPr>
          <a:xfrm>
            <a:off x="361975" y="283046"/>
            <a:ext cx="4163100" cy="1077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latin typeface="Century Gothic"/>
                <a:ea typeface="Century Gothic"/>
                <a:cs typeface="Century Gothic"/>
                <a:sym typeface="Century Gothic"/>
              </a:rPr>
              <a:t>Tier-II Funding Town Hall May 2026</a:t>
            </a:r>
            <a:endParaRPr>
              <a:latin typeface="Century Gothic"/>
              <a:ea typeface="Century Gothic"/>
              <a:cs typeface="Century Gothic"/>
              <a:sym typeface="Century Gothic"/>
            </a:endParaRPr>
          </a:p>
        </p:txBody>
      </p:sp>
      <p:sp>
        <p:nvSpPr>
          <p:cNvPr id="501" name="Google Shape;501;p54"/>
          <p:cNvSpPr txBox="1"/>
          <p:nvPr>
            <p:ph idx="4" type="subTitle"/>
          </p:nvPr>
        </p:nvSpPr>
        <p:spPr>
          <a:xfrm>
            <a:off x="634800" y="1750863"/>
            <a:ext cx="3508500" cy="153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en" sz="1600">
                <a:latin typeface="Century Gothic"/>
                <a:ea typeface="Century Gothic"/>
                <a:cs typeface="Century Gothic"/>
                <a:sym typeface="Century Gothic"/>
              </a:rPr>
              <a:t>Active Status per SOLID</a:t>
            </a:r>
            <a:endParaRPr b="1" sz="1600">
              <a:latin typeface="Century Gothic"/>
              <a:ea typeface="Century Gothic"/>
              <a:cs typeface="Century Gothic"/>
              <a:sym typeface="Century Gothic"/>
            </a:endParaRPr>
          </a:p>
        </p:txBody>
      </p:sp>
      <p:sp>
        <p:nvSpPr>
          <p:cNvPr id="502" name="Google Shape;502;p54"/>
          <p:cNvSpPr txBox="1"/>
          <p:nvPr>
            <p:ph idx="2" type="body"/>
          </p:nvPr>
        </p:nvSpPr>
        <p:spPr>
          <a:xfrm>
            <a:off x="586563" y="4284013"/>
            <a:ext cx="3508500" cy="461700"/>
          </a:xfrm>
          <a:prstGeom prst="rect">
            <a:avLst/>
          </a:prstGeom>
        </p:spPr>
        <p:txBody>
          <a:bodyPr anchorCtr="0" anchor="t" bIns="0" lIns="0" spcFirstLastPara="1" rIns="0" wrap="square" tIns="0">
            <a:noAutofit/>
          </a:bodyPr>
          <a:lstStyle/>
          <a:p>
            <a:pPr indent="-317500" lvl="0" marL="457200" rtl="0" algn="l">
              <a:spcBef>
                <a:spcPts val="0"/>
              </a:spcBef>
              <a:spcAft>
                <a:spcPts val="0"/>
              </a:spcAft>
              <a:buSzPts val="1400"/>
              <a:buFont typeface="Century Gothic"/>
              <a:buChar char="●"/>
            </a:pPr>
            <a:r>
              <a:rPr lang="en" sz="1400">
                <a:latin typeface="Century Gothic"/>
                <a:ea typeface="Century Gothic"/>
                <a:cs typeface="Century Gothic"/>
                <a:sym typeface="Century Gothic"/>
              </a:rPr>
              <a:t>USG Funding Quiz must be completed with 85%+ score</a:t>
            </a:r>
            <a:endParaRPr sz="1400">
              <a:latin typeface="Century Gothic"/>
              <a:ea typeface="Century Gothic"/>
              <a:cs typeface="Century Gothic"/>
              <a:sym typeface="Century Gothic"/>
            </a:endParaRPr>
          </a:p>
        </p:txBody>
      </p:sp>
      <p:sp>
        <p:nvSpPr>
          <p:cNvPr id="503" name="Google Shape;503;p54"/>
          <p:cNvSpPr txBox="1"/>
          <p:nvPr>
            <p:ph idx="5" type="subTitle"/>
          </p:nvPr>
        </p:nvSpPr>
        <p:spPr>
          <a:xfrm>
            <a:off x="357150" y="543455"/>
            <a:ext cx="4063800" cy="513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3000">
                <a:latin typeface="Century Gothic"/>
                <a:ea typeface="Century Gothic"/>
                <a:cs typeface="Century Gothic"/>
                <a:sym typeface="Century Gothic"/>
              </a:rPr>
              <a:t>USG Funding Eligibility</a:t>
            </a:r>
            <a:endParaRPr sz="3000">
              <a:latin typeface="Century Gothic"/>
              <a:ea typeface="Century Gothic"/>
              <a:cs typeface="Century Gothic"/>
              <a:sym typeface="Century Gothic"/>
            </a:endParaRPr>
          </a:p>
        </p:txBody>
      </p:sp>
      <p:pic>
        <p:nvPicPr>
          <p:cNvPr id="504" name="Google Shape;504;p54"/>
          <p:cNvPicPr preferRelativeResize="0"/>
          <p:nvPr/>
        </p:nvPicPr>
        <p:blipFill>
          <a:blip r:embed="rId3">
            <a:alphaModFix/>
          </a:blip>
          <a:stretch>
            <a:fillRect/>
          </a:stretch>
        </p:blipFill>
        <p:spPr>
          <a:xfrm>
            <a:off x="4317826" y="3805475"/>
            <a:ext cx="4641989" cy="847375"/>
          </a:xfrm>
          <a:prstGeom prst="rect">
            <a:avLst/>
          </a:prstGeom>
          <a:noFill/>
          <a:ln>
            <a:noFill/>
          </a:ln>
        </p:spPr>
      </p:pic>
      <p:pic>
        <p:nvPicPr>
          <p:cNvPr id="505" name="Google Shape;505;p54"/>
          <p:cNvPicPr preferRelativeResize="0"/>
          <p:nvPr/>
        </p:nvPicPr>
        <p:blipFill>
          <a:blip r:embed="rId4">
            <a:alphaModFix/>
          </a:blip>
          <a:stretch>
            <a:fillRect/>
          </a:stretch>
        </p:blipFill>
        <p:spPr>
          <a:xfrm>
            <a:off x="4317825" y="1332450"/>
            <a:ext cx="4641999" cy="244658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cxnSp>
        <p:nvCxnSpPr>
          <p:cNvPr id="510" name="Google Shape;510;p55"/>
          <p:cNvCxnSpPr/>
          <p:nvPr/>
        </p:nvCxnSpPr>
        <p:spPr>
          <a:xfrm>
            <a:off x="355925" y="3283427"/>
            <a:ext cx="0" cy="789300"/>
          </a:xfrm>
          <a:prstGeom prst="straightConnector1">
            <a:avLst/>
          </a:prstGeom>
          <a:noFill/>
          <a:ln cap="flat" cmpd="sng" w="9525">
            <a:solidFill>
              <a:schemeClr val="dk1"/>
            </a:solidFill>
            <a:prstDash val="solid"/>
            <a:round/>
            <a:headEnd len="med" w="med" type="none"/>
            <a:tailEnd len="med" w="med" type="none"/>
          </a:ln>
        </p:spPr>
      </p:cxnSp>
      <p:cxnSp>
        <p:nvCxnSpPr>
          <p:cNvPr id="511" name="Google Shape;511;p55"/>
          <p:cNvCxnSpPr/>
          <p:nvPr/>
        </p:nvCxnSpPr>
        <p:spPr>
          <a:xfrm>
            <a:off x="2499540" y="3274672"/>
            <a:ext cx="0" cy="798300"/>
          </a:xfrm>
          <a:prstGeom prst="straightConnector1">
            <a:avLst/>
          </a:prstGeom>
          <a:noFill/>
          <a:ln cap="flat" cmpd="sng" w="9525">
            <a:solidFill>
              <a:schemeClr val="dk1"/>
            </a:solidFill>
            <a:prstDash val="solid"/>
            <a:round/>
            <a:headEnd len="med" w="med" type="none"/>
            <a:tailEnd len="med" w="med" type="none"/>
          </a:ln>
        </p:spPr>
      </p:cxnSp>
      <p:cxnSp>
        <p:nvCxnSpPr>
          <p:cNvPr id="512" name="Google Shape;512;p55"/>
          <p:cNvCxnSpPr/>
          <p:nvPr/>
        </p:nvCxnSpPr>
        <p:spPr>
          <a:xfrm>
            <a:off x="362863" y="2019565"/>
            <a:ext cx="0" cy="789000"/>
          </a:xfrm>
          <a:prstGeom prst="straightConnector1">
            <a:avLst/>
          </a:prstGeom>
          <a:noFill/>
          <a:ln cap="flat" cmpd="sng" w="9525">
            <a:solidFill>
              <a:schemeClr val="dk1"/>
            </a:solidFill>
            <a:prstDash val="solid"/>
            <a:round/>
            <a:headEnd len="med" w="med" type="none"/>
            <a:tailEnd len="med" w="med" type="none"/>
          </a:ln>
        </p:spPr>
      </p:cxnSp>
      <p:cxnSp>
        <p:nvCxnSpPr>
          <p:cNvPr id="513" name="Google Shape;513;p55"/>
          <p:cNvCxnSpPr/>
          <p:nvPr/>
        </p:nvCxnSpPr>
        <p:spPr>
          <a:xfrm>
            <a:off x="2506477" y="2010813"/>
            <a:ext cx="0" cy="798300"/>
          </a:xfrm>
          <a:prstGeom prst="straightConnector1">
            <a:avLst/>
          </a:prstGeom>
          <a:noFill/>
          <a:ln cap="flat" cmpd="sng" w="9525">
            <a:solidFill>
              <a:schemeClr val="dk1"/>
            </a:solidFill>
            <a:prstDash val="solid"/>
            <a:round/>
            <a:headEnd len="med" w="med" type="none"/>
            <a:tailEnd len="med" w="med" type="none"/>
          </a:ln>
        </p:spPr>
      </p:cxnSp>
      <p:cxnSp>
        <p:nvCxnSpPr>
          <p:cNvPr id="514" name="Google Shape;514;p55"/>
          <p:cNvCxnSpPr/>
          <p:nvPr/>
        </p:nvCxnSpPr>
        <p:spPr>
          <a:xfrm>
            <a:off x="4646270" y="2011484"/>
            <a:ext cx="0" cy="797400"/>
          </a:xfrm>
          <a:prstGeom prst="straightConnector1">
            <a:avLst/>
          </a:prstGeom>
          <a:noFill/>
          <a:ln cap="flat" cmpd="sng" w="9525">
            <a:solidFill>
              <a:schemeClr val="dk1"/>
            </a:solidFill>
            <a:prstDash val="solid"/>
            <a:round/>
            <a:headEnd len="med" w="med" type="none"/>
            <a:tailEnd len="med" w="med" type="none"/>
          </a:ln>
        </p:spPr>
      </p:cxnSp>
      <p:cxnSp>
        <p:nvCxnSpPr>
          <p:cNvPr id="515" name="Google Shape;515;p55"/>
          <p:cNvCxnSpPr/>
          <p:nvPr/>
        </p:nvCxnSpPr>
        <p:spPr>
          <a:xfrm>
            <a:off x="6782020" y="2014136"/>
            <a:ext cx="0" cy="794700"/>
          </a:xfrm>
          <a:prstGeom prst="straightConnector1">
            <a:avLst/>
          </a:prstGeom>
          <a:noFill/>
          <a:ln cap="flat" cmpd="sng" w="9525">
            <a:solidFill>
              <a:schemeClr val="dk1"/>
            </a:solidFill>
            <a:prstDash val="solid"/>
            <a:round/>
            <a:headEnd len="med" w="med" type="none"/>
            <a:tailEnd len="med" w="med" type="none"/>
          </a:ln>
        </p:spPr>
      </p:cxnSp>
      <p:sp>
        <p:nvSpPr>
          <p:cNvPr id="516" name="Google Shape;516;p55"/>
          <p:cNvSpPr txBox="1"/>
          <p:nvPr>
            <p:ph type="title"/>
          </p:nvPr>
        </p:nvSpPr>
        <p:spPr>
          <a:xfrm>
            <a:off x="6817637" y="1801500"/>
            <a:ext cx="1963500" cy="614400"/>
          </a:xfrm>
          <a:prstGeom prst="rect">
            <a:avLst/>
          </a:prstGeom>
        </p:spPr>
        <p:txBody>
          <a:bodyPr anchorCtr="0" anchor="t" bIns="137150" lIns="137150" spcFirstLastPara="1" rIns="137150" wrap="square" tIns="137150">
            <a:normAutofit/>
          </a:bodyPr>
          <a:lstStyle/>
          <a:p>
            <a:pPr indent="0" lvl="0" marL="0" rtl="0" algn="l">
              <a:spcBef>
                <a:spcPts val="0"/>
              </a:spcBef>
              <a:spcAft>
                <a:spcPts val="0"/>
              </a:spcAft>
              <a:buNone/>
            </a:pPr>
            <a:r>
              <a:rPr lang="en">
                <a:latin typeface="Century Gothic"/>
                <a:ea typeface="Century Gothic"/>
                <a:cs typeface="Century Gothic"/>
                <a:sym typeface="Century Gothic"/>
              </a:rPr>
              <a:t>04</a:t>
            </a:r>
            <a:endParaRPr>
              <a:latin typeface="Century Gothic"/>
              <a:ea typeface="Century Gothic"/>
              <a:cs typeface="Century Gothic"/>
              <a:sym typeface="Century Gothic"/>
            </a:endParaRPr>
          </a:p>
        </p:txBody>
      </p:sp>
      <p:sp>
        <p:nvSpPr>
          <p:cNvPr id="517" name="Google Shape;517;p55"/>
          <p:cNvSpPr txBox="1"/>
          <p:nvPr>
            <p:ph idx="2" type="title"/>
          </p:nvPr>
        </p:nvSpPr>
        <p:spPr>
          <a:xfrm>
            <a:off x="4684409" y="1801500"/>
            <a:ext cx="2051400" cy="614400"/>
          </a:xfrm>
          <a:prstGeom prst="rect">
            <a:avLst/>
          </a:prstGeom>
        </p:spPr>
        <p:txBody>
          <a:bodyPr anchorCtr="0" anchor="t" bIns="137150" lIns="137150" spcFirstLastPara="1" rIns="137150" wrap="square" tIns="137150">
            <a:normAutofit/>
          </a:bodyPr>
          <a:lstStyle/>
          <a:p>
            <a:pPr indent="0" lvl="0" marL="0" rtl="0" algn="l">
              <a:spcBef>
                <a:spcPts val="0"/>
              </a:spcBef>
              <a:spcAft>
                <a:spcPts val="0"/>
              </a:spcAft>
              <a:buNone/>
            </a:pPr>
            <a:r>
              <a:rPr lang="en">
                <a:latin typeface="Century Gothic"/>
                <a:ea typeface="Century Gothic"/>
                <a:cs typeface="Century Gothic"/>
                <a:sym typeface="Century Gothic"/>
              </a:rPr>
              <a:t>03</a:t>
            </a:r>
            <a:endParaRPr>
              <a:latin typeface="Century Gothic"/>
              <a:ea typeface="Century Gothic"/>
              <a:cs typeface="Century Gothic"/>
              <a:sym typeface="Century Gothic"/>
            </a:endParaRPr>
          </a:p>
        </p:txBody>
      </p:sp>
      <p:sp>
        <p:nvSpPr>
          <p:cNvPr id="518" name="Google Shape;518;p55"/>
          <p:cNvSpPr txBox="1"/>
          <p:nvPr>
            <p:ph idx="3" type="title"/>
          </p:nvPr>
        </p:nvSpPr>
        <p:spPr>
          <a:xfrm>
            <a:off x="2544688" y="1801500"/>
            <a:ext cx="1961100" cy="614400"/>
          </a:xfrm>
          <a:prstGeom prst="rect">
            <a:avLst/>
          </a:prstGeom>
        </p:spPr>
        <p:txBody>
          <a:bodyPr anchorCtr="0" anchor="t" bIns="137150" lIns="137150" spcFirstLastPara="1" rIns="137150" wrap="square" tIns="137150">
            <a:normAutofit/>
          </a:bodyPr>
          <a:lstStyle/>
          <a:p>
            <a:pPr indent="0" lvl="0" marL="0" rtl="0" algn="l">
              <a:spcBef>
                <a:spcPts val="0"/>
              </a:spcBef>
              <a:spcAft>
                <a:spcPts val="0"/>
              </a:spcAft>
              <a:buNone/>
            </a:pPr>
            <a:r>
              <a:rPr lang="en">
                <a:latin typeface="Century Gothic"/>
                <a:ea typeface="Century Gothic"/>
                <a:cs typeface="Century Gothic"/>
                <a:sym typeface="Century Gothic"/>
              </a:rPr>
              <a:t>02</a:t>
            </a:r>
            <a:endParaRPr>
              <a:latin typeface="Century Gothic"/>
              <a:ea typeface="Century Gothic"/>
              <a:cs typeface="Century Gothic"/>
              <a:sym typeface="Century Gothic"/>
            </a:endParaRPr>
          </a:p>
        </p:txBody>
      </p:sp>
      <p:sp>
        <p:nvSpPr>
          <p:cNvPr id="519" name="Google Shape;519;p55"/>
          <p:cNvSpPr txBox="1"/>
          <p:nvPr>
            <p:ph idx="4" type="title"/>
          </p:nvPr>
        </p:nvSpPr>
        <p:spPr>
          <a:xfrm>
            <a:off x="2537750" y="3059418"/>
            <a:ext cx="1961100" cy="614400"/>
          </a:xfrm>
          <a:prstGeom prst="rect">
            <a:avLst/>
          </a:prstGeom>
        </p:spPr>
        <p:txBody>
          <a:bodyPr anchorCtr="0" anchor="t" bIns="137150" lIns="137150" spcFirstLastPara="1" rIns="137150" wrap="square" tIns="137150">
            <a:normAutofit/>
          </a:bodyPr>
          <a:lstStyle/>
          <a:p>
            <a:pPr indent="0" lvl="0" marL="0" rtl="0" algn="l">
              <a:spcBef>
                <a:spcPts val="0"/>
              </a:spcBef>
              <a:spcAft>
                <a:spcPts val="0"/>
              </a:spcAft>
              <a:buNone/>
            </a:pPr>
            <a:r>
              <a:rPr lang="en">
                <a:latin typeface="Century Gothic"/>
                <a:ea typeface="Century Gothic"/>
                <a:cs typeface="Century Gothic"/>
                <a:sym typeface="Century Gothic"/>
              </a:rPr>
              <a:t>06</a:t>
            </a:r>
            <a:endParaRPr>
              <a:latin typeface="Century Gothic"/>
              <a:ea typeface="Century Gothic"/>
              <a:cs typeface="Century Gothic"/>
              <a:sym typeface="Century Gothic"/>
            </a:endParaRPr>
          </a:p>
        </p:txBody>
      </p:sp>
      <p:sp>
        <p:nvSpPr>
          <p:cNvPr id="520" name="Google Shape;520;p55"/>
          <p:cNvSpPr txBox="1"/>
          <p:nvPr>
            <p:ph idx="5" type="title"/>
          </p:nvPr>
        </p:nvSpPr>
        <p:spPr>
          <a:xfrm>
            <a:off x="403588" y="1801500"/>
            <a:ext cx="1961100" cy="614400"/>
          </a:xfrm>
          <a:prstGeom prst="rect">
            <a:avLst/>
          </a:prstGeom>
        </p:spPr>
        <p:txBody>
          <a:bodyPr anchorCtr="0" anchor="t" bIns="137150" lIns="137150" spcFirstLastPara="1" rIns="137150" wrap="square" tIns="137150">
            <a:normAutofit/>
          </a:bodyPr>
          <a:lstStyle/>
          <a:p>
            <a:pPr indent="0" lvl="0" marL="0" rtl="0" algn="l">
              <a:spcBef>
                <a:spcPts val="0"/>
              </a:spcBef>
              <a:spcAft>
                <a:spcPts val="0"/>
              </a:spcAft>
              <a:buNone/>
            </a:pPr>
            <a:r>
              <a:rPr lang="en">
                <a:latin typeface="Century Gothic"/>
                <a:ea typeface="Century Gothic"/>
                <a:cs typeface="Century Gothic"/>
                <a:sym typeface="Century Gothic"/>
              </a:rPr>
              <a:t>01</a:t>
            </a:r>
            <a:endParaRPr>
              <a:latin typeface="Century Gothic"/>
              <a:ea typeface="Century Gothic"/>
              <a:cs typeface="Century Gothic"/>
              <a:sym typeface="Century Gothic"/>
            </a:endParaRPr>
          </a:p>
        </p:txBody>
      </p:sp>
      <p:sp>
        <p:nvSpPr>
          <p:cNvPr id="521" name="Google Shape;521;p55"/>
          <p:cNvSpPr txBox="1"/>
          <p:nvPr>
            <p:ph idx="6" type="title"/>
          </p:nvPr>
        </p:nvSpPr>
        <p:spPr>
          <a:xfrm>
            <a:off x="396650" y="3059418"/>
            <a:ext cx="1961100" cy="614400"/>
          </a:xfrm>
          <a:prstGeom prst="rect">
            <a:avLst/>
          </a:prstGeom>
        </p:spPr>
        <p:txBody>
          <a:bodyPr anchorCtr="0" anchor="t" bIns="137150" lIns="137150" spcFirstLastPara="1" rIns="137150" wrap="square" tIns="137150">
            <a:normAutofit/>
          </a:bodyPr>
          <a:lstStyle/>
          <a:p>
            <a:pPr indent="0" lvl="0" marL="0" rtl="0" algn="l">
              <a:spcBef>
                <a:spcPts val="0"/>
              </a:spcBef>
              <a:spcAft>
                <a:spcPts val="0"/>
              </a:spcAft>
              <a:buNone/>
            </a:pPr>
            <a:r>
              <a:rPr lang="en">
                <a:latin typeface="Century Gothic"/>
                <a:ea typeface="Century Gothic"/>
                <a:cs typeface="Century Gothic"/>
                <a:sym typeface="Century Gothic"/>
              </a:rPr>
              <a:t>05</a:t>
            </a:r>
            <a:endParaRPr>
              <a:latin typeface="Century Gothic"/>
              <a:ea typeface="Century Gothic"/>
              <a:cs typeface="Century Gothic"/>
              <a:sym typeface="Century Gothic"/>
            </a:endParaRPr>
          </a:p>
        </p:txBody>
      </p:sp>
      <p:sp>
        <p:nvSpPr>
          <p:cNvPr id="522" name="Google Shape;522;p55"/>
          <p:cNvSpPr txBox="1"/>
          <p:nvPr>
            <p:ph idx="1" type="subTitle"/>
          </p:nvPr>
        </p:nvSpPr>
        <p:spPr>
          <a:xfrm>
            <a:off x="366713" y="2337753"/>
            <a:ext cx="1961100" cy="349500"/>
          </a:xfrm>
          <a:prstGeom prst="rect">
            <a:avLst/>
          </a:prstGeom>
        </p:spPr>
        <p:txBody>
          <a:bodyPr anchorCtr="0" anchor="b" bIns="0" lIns="137150" spcFirstLastPara="1" rIns="137150" wrap="square" tIns="137150">
            <a:noAutofit/>
          </a:bodyPr>
          <a:lstStyle/>
          <a:p>
            <a:pPr indent="0" lvl="0" marL="0" rtl="0" algn="l">
              <a:spcBef>
                <a:spcPts val="0"/>
              </a:spcBef>
              <a:spcAft>
                <a:spcPts val="0"/>
              </a:spcAft>
              <a:buNone/>
            </a:pPr>
            <a:r>
              <a:rPr lang="en" sz="1600">
                <a:latin typeface="Century Gothic"/>
                <a:ea typeface="Century Gothic"/>
                <a:cs typeface="Century Gothic"/>
                <a:sym typeface="Century Gothic"/>
              </a:rPr>
              <a:t>Initial submission</a:t>
            </a:r>
            <a:endParaRPr sz="1600">
              <a:latin typeface="Century Gothic"/>
              <a:ea typeface="Century Gothic"/>
              <a:cs typeface="Century Gothic"/>
              <a:sym typeface="Century Gothic"/>
            </a:endParaRPr>
          </a:p>
        </p:txBody>
      </p:sp>
      <p:sp>
        <p:nvSpPr>
          <p:cNvPr id="523" name="Google Shape;523;p55"/>
          <p:cNvSpPr txBox="1"/>
          <p:nvPr>
            <p:ph idx="7" type="subTitle"/>
          </p:nvPr>
        </p:nvSpPr>
        <p:spPr>
          <a:xfrm>
            <a:off x="2506488" y="2478378"/>
            <a:ext cx="1961100" cy="349500"/>
          </a:xfrm>
          <a:prstGeom prst="rect">
            <a:avLst/>
          </a:prstGeom>
        </p:spPr>
        <p:txBody>
          <a:bodyPr anchorCtr="0" anchor="b" bIns="0" lIns="137150" spcFirstLastPara="1" rIns="137150" wrap="square" tIns="137150">
            <a:noAutofit/>
          </a:bodyPr>
          <a:lstStyle/>
          <a:p>
            <a:pPr indent="0" lvl="0" marL="0" rtl="0" algn="l">
              <a:spcBef>
                <a:spcPts val="0"/>
              </a:spcBef>
              <a:spcAft>
                <a:spcPts val="0"/>
              </a:spcAft>
              <a:buNone/>
            </a:pPr>
            <a:r>
              <a:rPr lang="en" sz="1600">
                <a:latin typeface="Century Gothic"/>
                <a:ea typeface="Century Gothic"/>
                <a:cs typeface="Century Gothic"/>
                <a:sym typeface="Century Gothic"/>
              </a:rPr>
              <a:t>Initial review - Funding Staff</a:t>
            </a:r>
            <a:endParaRPr sz="1600">
              <a:latin typeface="Century Gothic"/>
              <a:ea typeface="Century Gothic"/>
              <a:cs typeface="Century Gothic"/>
              <a:sym typeface="Century Gothic"/>
            </a:endParaRPr>
          </a:p>
        </p:txBody>
      </p:sp>
      <p:sp>
        <p:nvSpPr>
          <p:cNvPr id="524" name="Google Shape;524;p55"/>
          <p:cNvSpPr txBox="1"/>
          <p:nvPr>
            <p:ph idx="8" type="subTitle"/>
          </p:nvPr>
        </p:nvSpPr>
        <p:spPr>
          <a:xfrm>
            <a:off x="4654388" y="2478378"/>
            <a:ext cx="1961100" cy="349500"/>
          </a:xfrm>
          <a:prstGeom prst="rect">
            <a:avLst/>
          </a:prstGeom>
        </p:spPr>
        <p:txBody>
          <a:bodyPr anchorCtr="0" anchor="b" bIns="0" lIns="137150" spcFirstLastPara="1" rIns="137150" wrap="square" tIns="137150">
            <a:noAutofit/>
          </a:bodyPr>
          <a:lstStyle/>
          <a:p>
            <a:pPr indent="0" lvl="0" marL="0" rtl="0" algn="l">
              <a:spcBef>
                <a:spcPts val="0"/>
              </a:spcBef>
              <a:spcAft>
                <a:spcPts val="0"/>
              </a:spcAft>
              <a:buNone/>
            </a:pPr>
            <a:r>
              <a:rPr lang="en" sz="1600">
                <a:latin typeface="Century Gothic"/>
                <a:ea typeface="Century Gothic"/>
                <a:cs typeface="Century Gothic"/>
                <a:sym typeface="Century Gothic"/>
              </a:rPr>
              <a:t>FA 1 - Trustee Org Staff</a:t>
            </a:r>
            <a:endParaRPr sz="1600">
              <a:latin typeface="Century Gothic"/>
              <a:ea typeface="Century Gothic"/>
              <a:cs typeface="Century Gothic"/>
              <a:sym typeface="Century Gothic"/>
            </a:endParaRPr>
          </a:p>
        </p:txBody>
      </p:sp>
      <p:sp>
        <p:nvSpPr>
          <p:cNvPr id="525" name="Google Shape;525;p55"/>
          <p:cNvSpPr txBox="1"/>
          <p:nvPr>
            <p:ph idx="9" type="subTitle"/>
          </p:nvPr>
        </p:nvSpPr>
        <p:spPr>
          <a:xfrm>
            <a:off x="6782013" y="2478378"/>
            <a:ext cx="1961100" cy="349500"/>
          </a:xfrm>
          <a:prstGeom prst="rect">
            <a:avLst/>
          </a:prstGeom>
        </p:spPr>
        <p:txBody>
          <a:bodyPr anchorCtr="0" anchor="b" bIns="0" lIns="137150" spcFirstLastPara="1" rIns="137150" wrap="square" tIns="137150">
            <a:noAutofit/>
          </a:bodyPr>
          <a:lstStyle/>
          <a:p>
            <a:pPr indent="0" lvl="0" marL="0" rtl="0" algn="l">
              <a:spcBef>
                <a:spcPts val="0"/>
              </a:spcBef>
              <a:spcAft>
                <a:spcPts val="0"/>
              </a:spcAft>
              <a:buNone/>
            </a:pPr>
            <a:r>
              <a:rPr lang="en" sz="1600">
                <a:latin typeface="Century Gothic"/>
                <a:ea typeface="Century Gothic"/>
                <a:cs typeface="Century Gothic"/>
                <a:sym typeface="Century Gothic"/>
              </a:rPr>
              <a:t>Funding Vote - Funding Staff</a:t>
            </a:r>
            <a:endParaRPr sz="1600">
              <a:latin typeface="Century Gothic"/>
              <a:ea typeface="Century Gothic"/>
              <a:cs typeface="Century Gothic"/>
              <a:sym typeface="Century Gothic"/>
            </a:endParaRPr>
          </a:p>
        </p:txBody>
      </p:sp>
      <p:sp>
        <p:nvSpPr>
          <p:cNvPr id="526" name="Google Shape;526;p55"/>
          <p:cNvSpPr txBox="1"/>
          <p:nvPr>
            <p:ph idx="13" type="subTitle"/>
          </p:nvPr>
        </p:nvSpPr>
        <p:spPr>
          <a:xfrm>
            <a:off x="355925" y="3767203"/>
            <a:ext cx="1961100" cy="349500"/>
          </a:xfrm>
          <a:prstGeom prst="rect">
            <a:avLst/>
          </a:prstGeom>
        </p:spPr>
        <p:txBody>
          <a:bodyPr anchorCtr="0" anchor="b" bIns="0" lIns="137150" spcFirstLastPara="1" rIns="137150" wrap="square" tIns="137150">
            <a:noAutofit/>
          </a:bodyPr>
          <a:lstStyle/>
          <a:p>
            <a:pPr indent="0" lvl="0" marL="0" rtl="0" algn="l">
              <a:spcBef>
                <a:spcPts val="0"/>
              </a:spcBef>
              <a:spcAft>
                <a:spcPts val="0"/>
              </a:spcAft>
              <a:buNone/>
            </a:pPr>
            <a:r>
              <a:rPr lang="en" sz="1600">
                <a:latin typeface="Century Gothic"/>
                <a:ea typeface="Century Gothic"/>
                <a:cs typeface="Century Gothic"/>
                <a:sym typeface="Century Gothic"/>
              </a:rPr>
              <a:t>Fiscal Officer - Trustee Org Staff</a:t>
            </a:r>
            <a:endParaRPr sz="1600">
              <a:latin typeface="Century Gothic"/>
              <a:ea typeface="Century Gothic"/>
              <a:cs typeface="Century Gothic"/>
              <a:sym typeface="Century Gothic"/>
            </a:endParaRPr>
          </a:p>
        </p:txBody>
      </p:sp>
      <p:sp>
        <p:nvSpPr>
          <p:cNvPr id="527" name="Google Shape;527;p55"/>
          <p:cNvSpPr txBox="1"/>
          <p:nvPr>
            <p:ph idx="14" type="subTitle"/>
          </p:nvPr>
        </p:nvSpPr>
        <p:spPr>
          <a:xfrm>
            <a:off x="2539750" y="3767203"/>
            <a:ext cx="1961100" cy="349500"/>
          </a:xfrm>
          <a:prstGeom prst="rect">
            <a:avLst/>
          </a:prstGeom>
        </p:spPr>
        <p:txBody>
          <a:bodyPr anchorCtr="0" anchor="b" bIns="0" lIns="137150" spcFirstLastPara="1" rIns="137150" wrap="square" tIns="137150">
            <a:noAutofit/>
          </a:bodyPr>
          <a:lstStyle/>
          <a:p>
            <a:pPr indent="0" lvl="0" marL="0" rtl="0" algn="l">
              <a:spcBef>
                <a:spcPts val="0"/>
              </a:spcBef>
              <a:spcAft>
                <a:spcPts val="0"/>
              </a:spcAft>
              <a:buNone/>
            </a:pPr>
            <a:r>
              <a:rPr lang="en" sz="1600">
                <a:latin typeface="Century Gothic"/>
                <a:ea typeface="Century Gothic"/>
                <a:cs typeface="Century Gothic"/>
                <a:sym typeface="Century Gothic"/>
              </a:rPr>
              <a:t>Pre-Purchase - RSO</a:t>
            </a:r>
            <a:endParaRPr sz="1600">
              <a:latin typeface="Century Gothic"/>
              <a:ea typeface="Century Gothic"/>
              <a:cs typeface="Century Gothic"/>
              <a:sym typeface="Century Gothic"/>
            </a:endParaRPr>
          </a:p>
        </p:txBody>
      </p:sp>
      <p:sp>
        <p:nvSpPr>
          <p:cNvPr id="528" name="Google Shape;528;p55"/>
          <p:cNvSpPr txBox="1"/>
          <p:nvPr>
            <p:ph idx="15" type="subTitle"/>
          </p:nvPr>
        </p:nvSpPr>
        <p:spPr>
          <a:xfrm>
            <a:off x="361975" y="283046"/>
            <a:ext cx="4163100" cy="1077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rPr lang="en" sz="700">
                <a:latin typeface="Century Gothic"/>
                <a:ea typeface="Century Gothic"/>
                <a:cs typeface="Century Gothic"/>
                <a:sym typeface="Century Gothic"/>
              </a:rPr>
              <a:t>USG Funding Town Hall May 2026</a:t>
            </a:r>
            <a:endParaRPr sz="700">
              <a:latin typeface="Century Gothic"/>
              <a:ea typeface="Century Gothic"/>
              <a:cs typeface="Century Gothic"/>
              <a:sym typeface="Century Gothic"/>
            </a:endParaRPr>
          </a:p>
        </p:txBody>
      </p:sp>
      <p:sp>
        <p:nvSpPr>
          <p:cNvPr id="529" name="Google Shape;529;p55"/>
          <p:cNvSpPr txBox="1"/>
          <p:nvPr/>
        </p:nvSpPr>
        <p:spPr>
          <a:xfrm>
            <a:off x="361975" y="1066100"/>
            <a:ext cx="4136400" cy="455100"/>
          </a:xfrm>
          <a:prstGeom prst="rect">
            <a:avLst/>
          </a:prstGeom>
          <a:noFill/>
          <a:ln>
            <a:noFill/>
          </a:ln>
        </p:spPr>
        <p:txBody>
          <a:bodyPr anchorCtr="0" anchor="t" bIns="137150" lIns="0" spcFirstLastPara="1" rIns="0" wrap="square" tIns="137150">
            <a:normAutofit/>
          </a:bodyPr>
          <a:lstStyle/>
          <a:p>
            <a:pPr indent="0" lvl="0" marL="0" rtl="0" algn="l">
              <a:spcBef>
                <a:spcPts val="0"/>
              </a:spcBef>
              <a:spcAft>
                <a:spcPts val="0"/>
              </a:spcAft>
              <a:buNone/>
            </a:pPr>
            <a:r>
              <a:rPr lang="en" sz="1000">
                <a:solidFill>
                  <a:srgbClr val="FFFFFF"/>
                </a:solidFill>
                <a:latin typeface="Century Gothic"/>
                <a:ea typeface="Century Gothic"/>
                <a:cs typeface="Century Gothic"/>
                <a:sym typeface="Century Gothic"/>
              </a:rPr>
              <a:t>What does the USG funding process look like?</a:t>
            </a:r>
            <a:endParaRPr sz="1000">
              <a:solidFill>
                <a:srgbClr val="FFFFFF"/>
              </a:solidFill>
              <a:latin typeface="Century Gothic"/>
              <a:ea typeface="Century Gothic"/>
              <a:cs typeface="Century Gothic"/>
              <a:sym typeface="Century Gothic"/>
            </a:endParaRPr>
          </a:p>
        </p:txBody>
      </p:sp>
      <p:sp>
        <p:nvSpPr>
          <p:cNvPr id="530" name="Google Shape;530;p55"/>
          <p:cNvSpPr txBox="1"/>
          <p:nvPr/>
        </p:nvSpPr>
        <p:spPr>
          <a:xfrm>
            <a:off x="361975" y="543100"/>
            <a:ext cx="5320800" cy="513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3000">
                <a:solidFill>
                  <a:srgbClr val="FFFFFF"/>
                </a:solidFill>
                <a:latin typeface="Century Gothic"/>
                <a:ea typeface="Century Gothic"/>
                <a:cs typeface="Century Gothic"/>
                <a:sym typeface="Century Gothic"/>
              </a:rPr>
              <a:t>General Request Workflow</a:t>
            </a:r>
            <a:endParaRPr sz="3000">
              <a:solidFill>
                <a:srgbClr val="FFFFFF"/>
              </a:solidFill>
              <a:latin typeface="Century Gothic"/>
              <a:ea typeface="Century Gothic"/>
              <a:cs typeface="Century Gothic"/>
              <a:sym typeface="Century Gothic"/>
            </a:endParaRPr>
          </a:p>
        </p:txBody>
      </p:sp>
      <p:cxnSp>
        <p:nvCxnSpPr>
          <p:cNvPr id="531" name="Google Shape;531;p55"/>
          <p:cNvCxnSpPr/>
          <p:nvPr/>
        </p:nvCxnSpPr>
        <p:spPr>
          <a:xfrm>
            <a:off x="4643125" y="3283440"/>
            <a:ext cx="0" cy="789300"/>
          </a:xfrm>
          <a:prstGeom prst="straightConnector1">
            <a:avLst/>
          </a:prstGeom>
          <a:noFill/>
          <a:ln cap="flat" cmpd="sng" w="9525">
            <a:solidFill>
              <a:schemeClr val="dk1"/>
            </a:solidFill>
            <a:prstDash val="solid"/>
            <a:round/>
            <a:headEnd len="med" w="med" type="none"/>
            <a:tailEnd len="med" w="med" type="none"/>
          </a:ln>
        </p:spPr>
      </p:cxnSp>
      <p:cxnSp>
        <p:nvCxnSpPr>
          <p:cNvPr id="532" name="Google Shape;532;p55"/>
          <p:cNvCxnSpPr/>
          <p:nvPr/>
        </p:nvCxnSpPr>
        <p:spPr>
          <a:xfrm>
            <a:off x="6786740" y="3274685"/>
            <a:ext cx="0" cy="798300"/>
          </a:xfrm>
          <a:prstGeom prst="straightConnector1">
            <a:avLst/>
          </a:prstGeom>
          <a:noFill/>
          <a:ln cap="flat" cmpd="sng" w="9525">
            <a:solidFill>
              <a:schemeClr val="dk1"/>
            </a:solidFill>
            <a:prstDash val="solid"/>
            <a:round/>
            <a:headEnd len="med" w="med" type="none"/>
            <a:tailEnd len="med" w="med" type="none"/>
          </a:ln>
        </p:spPr>
      </p:cxnSp>
      <p:sp>
        <p:nvSpPr>
          <p:cNvPr id="533" name="Google Shape;533;p55"/>
          <p:cNvSpPr txBox="1"/>
          <p:nvPr>
            <p:ph idx="4" type="title"/>
          </p:nvPr>
        </p:nvSpPr>
        <p:spPr>
          <a:xfrm>
            <a:off x="6824950" y="3059430"/>
            <a:ext cx="1961100" cy="614400"/>
          </a:xfrm>
          <a:prstGeom prst="rect">
            <a:avLst/>
          </a:prstGeom>
        </p:spPr>
        <p:txBody>
          <a:bodyPr anchorCtr="0" anchor="t" bIns="137150" lIns="137150" spcFirstLastPara="1" rIns="137150" wrap="square" tIns="137150">
            <a:normAutofit/>
          </a:bodyPr>
          <a:lstStyle/>
          <a:p>
            <a:pPr indent="0" lvl="0" marL="0" rtl="0" algn="l">
              <a:spcBef>
                <a:spcPts val="0"/>
              </a:spcBef>
              <a:spcAft>
                <a:spcPts val="0"/>
              </a:spcAft>
              <a:buNone/>
            </a:pPr>
            <a:r>
              <a:rPr lang="en">
                <a:latin typeface="Century Gothic"/>
                <a:ea typeface="Century Gothic"/>
                <a:cs typeface="Century Gothic"/>
                <a:sym typeface="Century Gothic"/>
              </a:rPr>
              <a:t>06</a:t>
            </a:r>
            <a:endParaRPr>
              <a:latin typeface="Century Gothic"/>
              <a:ea typeface="Century Gothic"/>
              <a:cs typeface="Century Gothic"/>
              <a:sym typeface="Century Gothic"/>
            </a:endParaRPr>
          </a:p>
        </p:txBody>
      </p:sp>
      <p:sp>
        <p:nvSpPr>
          <p:cNvPr id="534" name="Google Shape;534;p55"/>
          <p:cNvSpPr txBox="1"/>
          <p:nvPr>
            <p:ph idx="6" type="title"/>
          </p:nvPr>
        </p:nvSpPr>
        <p:spPr>
          <a:xfrm>
            <a:off x="4683850" y="3059430"/>
            <a:ext cx="1961100" cy="614400"/>
          </a:xfrm>
          <a:prstGeom prst="rect">
            <a:avLst/>
          </a:prstGeom>
        </p:spPr>
        <p:txBody>
          <a:bodyPr anchorCtr="0" anchor="t" bIns="137150" lIns="137150" spcFirstLastPara="1" rIns="137150" wrap="square" tIns="137150">
            <a:normAutofit/>
          </a:bodyPr>
          <a:lstStyle/>
          <a:p>
            <a:pPr indent="0" lvl="0" marL="0" rtl="0" algn="l">
              <a:spcBef>
                <a:spcPts val="0"/>
              </a:spcBef>
              <a:spcAft>
                <a:spcPts val="0"/>
              </a:spcAft>
              <a:buNone/>
            </a:pPr>
            <a:r>
              <a:rPr lang="en">
                <a:latin typeface="Century Gothic"/>
                <a:ea typeface="Century Gothic"/>
                <a:cs typeface="Century Gothic"/>
                <a:sym typeface="Century Gothic"/>
              </a:rPr>
              <a:t>05</a:t>
            </a:r>
            <a:endParaRPr>
              <a:latin typeface="Century Gothic"/>
              <a:ea typeface="Century Gothic"/>
              <a:cs typeface="Century Gothic"/>
              <a:sym typeface="Century Gothic"/>
            </a:endParaRPr>
          </a:p>
        </p:txBody>
      </p:sp>
      <p:sp>
        <p:nvSpPr>
          <p:cNvPr id="535" name="Google Shape;535;p55"/>
          <p:cNvSpPr txBox="1"/>
          <p:nvPr>
            <p:ph idx="13" type="subTitle"/>
          </p:nvPr>
        </p:nvSpPr>
        <p:spPr>
          <a:xfrm>
            <a:off x="4643125" y="3767215"/>
            <a:ext cx="1961100" cy="349500"/>
          </a:xfrm>
          <a:prstGeom prst="rect">
            <a:avLst/>
          </a:prstGeom>
        </p:spPr>
        <p:txBody>
          <a:bodyPr anchorCtr="0" anchor="b" bIns="0" lIns="137150" spcFirstLastPara="1" rIns="137150" wrap="square" tIns="137150">
            <a:noAutofit/>
          </a:bodyPr>
          <a:lstStyle/>
          <a:p>
            <a:pPr indent="0" lvl="0" marL="0" rtl="0" algn="l">
              <a:spcBef>
                <a:spcPts val="0"/>
              </a:spcBef>
              <a:spcAft>
                <a:spcPts val="0"/>
              </a:spcAft>
              <a:buNone/>
            </a:pPr>
            <a:r>
              <a:rPr lang="en" sz="1600">
                <a:latin typeface="Century Gothic"/>
                <a:ea typeface="Century Gothic"/>
                <a:cs typeface="Century Gothic"/>
                <a:sym typeface="Century Gothic"/>
              </a:rPr>
              <a:t>Post-Purchase - RSO</a:t>
            </a:r>
            <a:endParaRPr sz="1600">
              <a:latin typeface="Century Gothic"/>
              <a:ea typeface="Century Gothic"/>
              <a:cs typeface="Century Gothic"/>
              <a:sym typeface="Century Gothic"/>
            </a:endParaRPr>
          </a:p>
        </p:txBody>
      </p:sp>
      <p:sp>
        <p:nvSpPr>
          <p:cNvPr id="536" name="Google Shape;536;p55"/>
          <p:cNvSpPr txBox="1"/>
          <p:nvPr>
            <p:ph idx="14" type="subTitle"/>
          </p:nvPr>
        </p:nvSpPr>
        <p:spPr>
          <a:xfrm>
            <a:off x="6826950" y="3767215"/>
            <a:ext cx="1961100" cy="349500"/>
          </a:xfrm>
          <a:prstGeom prst="rect">
            <a:avLst/>
          </a:prstGeom>
        </p:spPr>
        <p:txBody>
          <a:bodyPr anchorCtr="0" anchor="b" bIns="0" lIns="137150" spcFirstLastPara="1" rIns="137150" wrap="square" tIns="137150">
            <a:noAutofit/>
          </a:bodyPr>
          <a:lstStyle/>
          <a:p>
            <a:pPr indent="0" lvl="0" marL="0" rtl="0" algn="l">
              <a:spcBef>
                <a:spcPts val="0"/>
              </a:spcBef>
              <a:spcAft>
                <a:spcPts val="0"/>
              </a:spcAft>
              <a:buNone/>
            </a:pPr>
            <a:r>
              <a:rPr lang="en" sz="1600">
                <a:latin typeface="Century Gothic"/>
                <a:ea typeface="Century Gothic"/>
                <a:cs typeface="Century Gothic"/>
                <a:sym typeface="Century Gothic"/>
              </a:rPr>
              <a:t>Final Bookkeeping</a:t>
            </a:r>
            <a:endParaRPr sz="1600">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56"/>
          <p:cNvSpPr txBox="1"/>
          <p:nvPr>
            <p:ph idx="3" type="subTitle"/>
          </p:nvPr>
        </p:nvSpPr>
        <p:spPr>
          <a:xfrm>
            <a:off x="361975" y="217725"/>
            <a:ext cx="4163100" cy="2376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latin typeface="Century Gothic"/>
                <a:ea typeface="Century Gothic"/>
                <a:cs typeface="Century Gothic"/>
                <a:sym typeface="Century Gothic"/>
              </a:rPr>
              <a:t>Tier-II Funding Town Hall May 2026</a:t>
            </a:r>
            <a:endParaRPr>
              <a:latin typeface="Century Gothic"/>
              <a:ea typeface="Century Gothic"/>
              <a:cs typeface="Century Gothic"/>
              <a:sym typeface="Century Gothic"/>
            </a:endParaRPr>
          </a:p>
        </p:txBody>
      </p:sp>
      <p:sp>
        <p:nvSpPr>
          <p:cNvPr id="542" name="Google Shape;542;p56"/>
          <p:cNvSpPr txBox="1"/>
          <p:nvPr>
            <p:ph idx="14" type="subTitle"/>
          </p:nvPr>
        </p:nvSpPr>
        <p:spPr>
          <a:xfrm>
            <a:off x="361975" y="539900"/>
            <a:ext cx="8367600" cy="4617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rPr lang="en" sz="3000">
                <a:latin typeface="Century Gothic"/>
                <a:ea typeface="Century Gothic"/>
                <a:cs typeface="Century Gothic"/>
                <a:sym typeface="Century Gothic"/>
              </a:rPr>
              <a:t>General Policies</a:t>
            </a:r>
            <a:endParaRPr sz="3000">
              <a:latin typeface="Century Gothic"/>
              <a:ea typeface="Century Gothic"/>
              <a:cs typeface="Century Gothic"/>
              <a:sym typeface="Century Gothic"/>
            </a:endParaRPr>
          </a:p>
        </p:txBody>
      </p:sp>
      <p:sp>
        <p:nvSpPr>
          <p:cNvPr id="543" name="Google Shape;543;p56"/>
          <p:cNvSpPr txBox="1"/>
          <p:nvPr/>
        </p:nvSpPr>
        <p:spPr>
          <a:xfrm>
            <a:off x="1343075" y="1444500"/>
            <a:ext cx="3294600" cy="840000"/>
          </a:xfrm>
          <a:prstGeom prst="rect">
            <a:avLst/>
          </a:prstGeom>
          <a:noFill/>
          <a:ln>
            <a:noFill/>
          </a:ln>
        </p:spPr>
        <p:txBody>
          <a:bodyPr anchorCtr="0" anchor="t" bIns="0" lIns="0" spcFirstLastPara="1" rIns="0" wrap="square" tIns="45700">
            <a:noAutofit/>
          </a:bodyPr>
          <a:lstStyle/>
          <a:p>
            <a:pPr indent="0" lvl="0" marL="0" rtl="0" algn="l">
              <a:spcBef>
                <a:spcPts val="0"/>
              </a:spcBef>
              <a:spcAft>
                <a:spcPts val="800"/>
              </a:spcAft>
              <a:buNone/>
            </a:pPr>
            <a:r>
              <a:rPr lang="en">
                <a:solidFill>
                  <a:srgbClr val="FFFFFF"/>
                </a:solidFill>
                <a:latin typeface="Century Gothic"/>
                <a:ea typeface="Century Gothic"/>
                <a:cs typeface="Century Gothic"/>
                <a:sym typeface="Century Gothic"/>
              </a:rPr>
              <a:t>RSO’s can be funded up to $15,000 per academic year</a:t>
            </a:r>
            <a:endParaRPr>
              <a:solidFill>
                <a:srgbClr val="FFFFFF"/>
              </a:solidFill>
              <a:latin typeface="Century Gothic"/>
              <a:ea typeface="Century Gothic"/>
              <a:cs typeface="Century Gothic"/>
              <a:sym typeface="Century Gothic"/>
            </a:endParaRPr>
          </a:p>
        </p:txBody>
      </p:sp>
      <p:sp>
        <p:nvSpPr>
          <p:cNvPr id="544" name="Google Shape;544;p56"/>
          <p:cNvSpPr txBox="1"/>
          <p:nvPr/>
        </p:nvSpPr>
        <p:spPr>
          <a:xfrm>
            <a:off x="1272625" y="1146111"/>
            <a:ext cx="3515700" cy="153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600">
                <a:solidFill>
                  <a:srgbClr val="FFFFFF"/>
                </a:solidFill>
                <a:latin typeface="Century Gothic"/>
                <a:ea typeface="Century Gothic"/>
                <a:cs typeface="Century Gothic"/>
                <a:sym typeface="Century Gothic"/>
              </a:rPr>
              <a:t>$15,000 annual cap</a:t>
            </a:r>
            <a:endParaRPr b="1" sz="1600">
              <a:solidFill>
                <a:srgbClr val="FFFFFF"/>
              </a:solidFill>
              <a:latin typeface="Century Gothic"/>
              <a:ea typeface="Century Gothic"/>
              <a:cs typeface="Century Gothic"/>
              <a:sym typeface="Century Gothic"/>
            </a:endParaRPr>
          </a:p>
        </p:txBody>
      </p:sp>
      <p:sp>
        <p:nvSpPr>
          <p:cNvPr id="545" name="Google Shape;545;p56"/>
          <p:cNvSpPr txBox="1"/>
          <p:nvPr/>
        </p:nvSpPr>
        <p:spPr>
          <a:xfrm>
            <a:off x="1343075" y="2465000"/>
            <a:ext cx="3000000" cy="840000"/>
          </a:xfrm>
          <a:prstGeom prst="rect">
            <a:avLst/>
          </a:prstGeom>
          <a:noFill/>
          <a:ln>
            <a:noFill/>
          </a:ln>
        </p:spPr>
        <p:txBody>
          <a:bodyPr anchorCtr="0" anchor="t" bIns="0" lIns="0" spcFirstLastPara="1" rIns="0" wrap="square" tIns="45700">
            <a:noAutofit/>
          </a:bodyPr>
          <a:lstStyle/>
          <a:p>
            <a:pPr indent="0" lvl="0" marL="0" rtl="0" algn="l">
              <a:spcBef>
                <a:spcPts val="0"/>
              </a:spcBef>
              <a:spcAft>
                <a:spcPts val="800"/>
              </a:spcAft>
              <a:buNone/>
            </a:pPr>
            <a:r>
              <a:rPr lang="en">
                <a:solidFill>
                  <a:srgbClr val="FFFFFF"/>
                </a:solidFill>
                <a:latin typeface="Century Gothic"/>
                <a:ea typeface="Century Gothic"/>
                <a:cs typeface="Century Gothic"/>
                <a:sym typeface="Century Gothic"/>
              </a:rPr>
              <a:t>Funding can only be used during academic semesters, not including spring or Thanksgiving break</a:t>
            </a:r>
            <a:endParaRPr>
              <a:solidFill>
                <a:srgbClr val="FFFFFF"/>
              </a:solidFill>
              <a:latin typeface="Century Gothic"/>
              <a:ea typeface="Century Gothic"/>
              <a:cs typeface="Century Gothic"/>
              <a:sym typeface="Century Gothic"/>
            </a:endParaRPr>
          </a:p>
        </p:txBody>
      </p:sp>
      <p:sp>
        <p:nvSpPr>
          <p:cNvPr id="546" name="Google Shape;546;p56"/>
          <p:cNvSpPr txBox="1"/>
          <p:nvPr/>
        </p:nvSpPr>
        <p:spPr>
          <a:xfrm>
            <a:off x="1343075" y="2219717"/>
            <a:ext cx="3515700" cy="234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600">
                <a:solidFill>
                  <a:srgbClr val="FFFFFF"/>
                </a:solidFill>
                <a:latin typeface="Century Gothic"/>
                <a:ea typeface="Century Gothic"/>
                <a:cs typeface="Century Gothic"/>
                <a:sym typeface="Century Gothic"/>
              </a:rPr>
              <a:t>Academic Sessions</a:t>
            </a:r>
            <a:endParaRPr b="1" sz="1600">
              <a:solidFill>
                <a:srgbClr val="FFFFFF"/>
              </a:solidFill>
              <a:latin typeface="Century Gothic"/>
              <a:ea typeface="Century Gothic"/>
              <a:cs typeface="Century Gothic"/>
              <a:sym typeface="Century Gothic"/>
            </a:endParaRPr>
          </a:p>
        </p:txBody>
      </p:sp>
      <p:sp>
        <p:nvSpPr>
          <p:cNvPr id="547" name="Google Shape;547;p56"/>
          <p:cNvSpPr txBox="1"/>
          <p:nvPr/>
        </p:nvSpPr>
        <p:spPr>
          <a:xfrm>
            <a:off x="1343175" y="3878125"/>
            <a:ext cx="3515700" cy="788400"/>
          </a:xfrm>
          <a:prstGeom prst="rect">
            <a:avLst/>
          </a:prstGeom>
          <a:noFill/>
          <a:ln>
            <a:noFill/>
          </a:ln>
        </p:spPr>
        <p:txBody>
          <a:bodyPr anchorCtr="0" anchor="t" bIns="0" lIns="0" spcFirstLastPara="1" rIns="0" wrap="square" tIns="45700">
            <a:noAutofit/>
          </a:bodyPr>
          <a:lstStyle/>
          <a:p>
            <a:pPr indent="0" lvl="0" marL="0" rtl="0" algn="l">
              <a:spcBef>
                <a:spcPts val="0"/>
              </a:spcBef>
              <a:spcAft>
                <a:spcPts val="800"/>
              </a:spcAft>
              <a:buNone/>
            </a:pPr>
            <a:r>
              <a:rPr lang="en">
                <a:solidFill>
                  <a:srgbClr val="FFFFFF"/>
                </a:solidFill>
                <a:latin typeface="Century Gothic"/>
                <a:ea typeface="Century Gothic"/>
                <a:cs typeface="Century Gothic"/>
                <a:sym typeface="Century Gothic"/>
              </a:rPr>
              <a:t>Tier-II funding can only be used to benefit undergraduate, fee-paying Storrs students</a:t>
            </a:r>
            <a:endParaRPr>
              <a:solidFill>
                <a:srgbClr val="FFFFFF"/>
              </a:solidFill>
              <a:latin typeface="Century Gothic"/>
              <a:ea typeface="Century Gothic"/>
              <a:cs typeface="Century Gothic"/>
              <a:sym typeface="Century Gothic"/>
            </a:endParaRPr>
          </a:p>
        </p:txBody>
      </p:sp>
      <p:sp>
        <p:nvSpPr>
          <p:cNvPr id="548" name="Google Shape;548;p56"/>
          <p:cNvSpPr txBox="1"/>
          <p:nvPr/>
        </p:nvSpPr>
        <p:spPr>
          <a:xfrm>
            <a:off x="1343175" y="3568585"/>
            <a:ext cx="3515700" cy="232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600">
                <a:solidFill>
                  <a:srgbClr val="FFFFFF"/>
                </a:solidFill>
                <a:latin typeface="Century Gothic"/>
                <a:ea typeface="Century Gothic"/>
                <a:cs typeface="Century Gothic"/>
                <a:sym typeface="Century Gothic"/>
              </a:rPr>
              <a:t>Benefit</a:t>
            </a:r>
            <a:endParaRPr b="1" sz="1600">
              <a:solidFill>
                <a:srgbClr val="FFFFFF"/>
              </a:solidFill>
              <a:latin typeface="Century Gothic"/>
              <a:ea typeface="Century Gothic"/>
              <a:cs typeface="Century Gothic"/>
              <a:sym typeface="Century Gothic"/>
            </a:endParaRPr>
          </a:p>
        </p:txBody>
      </p:sp>
      <p:sp>
        <p:nvSpPr>
          <p:cNvPr id="549" name="Google Shape;549;p56"/>
          <p:cNvSpPr txBox="1"/>
          <p:nvPr/>
        </p:nvSpPr>
        <p:spPr>
          <a:xfrm>
            <a:off x="206525" y="1088700"/>
            <a:ext cx="9582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5000">
                <a:solidFill>
                  <a:schemeClr val="dk1"/>
                </a:solidFill>
                <a:latin typeface="Century Gothic"/>
                <a:ea typeface="Century Gothic"/>
                <a:cs typeface="Century Gothic"/>
                <a:sym typeface="Century Gothic"/>
              </a:rPr>
              <a:t>01</a:t>
            </a:r>
            <a:endParaRPr>
              <a:latin typeface="Century Gothic"/>
              <a:ea typeface="Century Gothic"/>
              <a:cs typeface="Century Gothic"/>
              <a:sym typeface="Century Gothic"/>
            </a:endParaRPr>
          </a:p>
        </p:txBody>
      </p:sp>
      <p:sp>
        <p:nvSpPr>
          <p:cNvPr id="550" name="Google Shape;550;p56"/>
          <p:cNvSpPr txBox="1"/>
          <p:nvPr/>
        </p:nvSpPr>
        <p:spPr>
          <a:xfrm>
            <a:off x="206525" y="2269100"/>
            <a:ext cx="9582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5000">
                <a:solidFill>
                  <a:schemeClr val="dk1"/>
                </a:solidFill>
                <a:latin typeface="Archivo Light"/>
                <a:ea typeface="Archivo Light"/>
                <a:cs typeface="Archivo Light"/>
                <a:sym typeface="Archivo Light"/>
              </a:rPr>
              <a:t>02</a:t>
            </a:r>
            <a:endParaRPr/>
          </a:p>
        </p:txBody>
      </p:sp>
      <p:sp>
        <p:nvSpPr>
          <p:cNvPr id="551" name="Google Shape;551;p56"/>
          <p:cNvSpPr txBox="1"/>
          <p:nvPr/>
        </p:nvSpPr>
        <p:spPr>
          <a:xfrm>
            <a:off x="206525" y="3449500"/>
            <a:ext cx="9582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5000">
                <a:solidFill>
                  <a:schemeClr val="dk1"/>
                </a:solidFill>
                <a:latin typeface="Archivo Light"/>
                <a:ea typeface="Archivo Light"/>
                <a:cs typeface="Archivo Light"/>
                <a:sym typeface="Archivo Light"/>
              </a:rPr>
              <a:t>03</a:t>
            </a:r>
            <a:endParaRPr/>
          </a:p>
        </p:txBody>
      </p:sp>
      <p:sp>
        <p:nvSpPr>
          <p:cNvPr id="552" name="Google Shape;552;p56"/>
          <p:cNvSpPr txBox="1"/>
          <p:nvPr/>
        </p:nvSpPr>
        <p:spPr>
          <a:xfrm>
            <a:off x="5197750" y="1391850"/>
            <a:ext cx="3294600" cy="2359800"/>
          </a:xfrm>
          <a:prstGeom prst="rect">
            <a:avLst/>
          </a:prstGeom>
          <a:noFill/>
          <a:ln cap="flat" cmpd="sng" w="19050">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900" u="sng">
                <a:solidFill>
                  <a:schemeClr val="dk1"/>
                </a:solidFill>
                <a:latin typeface="Century Gothic"/>
                <a:ea typeface="Century Gothic"/>
                <a:cs typeface="Century Gothic"/>
                <a:sym typeface="Century Gothic"/>
              </a:rPr>
              <a:t>Payments to Vendors</a:t>
            </a:r>
            <a:endParaRPr b="1" sz="1900" u="sng">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t/>
            </a:r>
            <a:endParaRPr sz="17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rPr lang="en" sz="1700">
                <a:solidFill>
                  <a:schemeClr val="dk1"/>
                </a:solidFill>
                <a:latin typeface="Century Gothic"/>
                <a:ea typeface="Century Gothic"/>
                <a:cs typeface="Century Gothic"/>
                <a:sym typeface="Century Gothic"/>
              </a:rPr>
              <a:t>We will pay the vendor in your place! (No reimbursements)</a:t>
            </a:r>
            <a:endParaRPr sz="17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t/>
            </a:r>
            <a:endParaRPr sz="17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rPr lang="en">
                <a:solidFill>
                  <a:schemeClr val="dk1"/>
                </a:solidFill>
                <a:latin typeface="Century Gothic"/>
                <a:ea typeface="Century Gothic"/>
                <a:cs typeface="Century Gothic"/>
                <a:sym typeface="Century Gothic"/>
              </a:rPr>
              <a:t>*Note: exception for approved travel categories ONLY</a:t>
            </a:r>
            <a:endParaRPr>
              <a:solidFill>
                <a:schemeClr val="dk1"/>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57"/>
          <p:cNvSpPr txBox="1"/>
          <p:nvPr>
            <p:ph idx="1" type="subTitle"/>
          </p:nvPr>
        </p:nvSpPr>
        <p:spPr>
          <a:xfrm>
            <a:off x="4519625" y="480900"/>
            <a:ext cx="4238400" cy="4181700"/>
          </a:xfrm>
          <a:prstGeom prst="rect">
            <a:avLst/>
          </a:prstGeom>
        </p:spPr>
        <p:txBody>
          <a:bodyPr anchorCtr="0" anchor="t" bIns="91425" lIns="0" spcFirstLastPara="1" rIns="91425" wrap="square" tIns="91425">
            <a:noAutofit/>
          </a:bodyPr>
          <a:lstStyle/>
          <a:p>
            <a:pPr indent="-336550" lvl="0" marL="457200" rtl="0" algn="ctr">
              <a:lnSpc>
                <a:spcPct val="150000"/>
              </a:lnSpc>
              <a:spcBef>
                <a:spcPts val="0"/>
              </a:spcBef>
              <a:spcAft>
                <a:spcPts val="0"/>
              </a:spcAft>
              <a:buSzPts val="1700"/>
              <a:buFont typeface="Century Gothic"/>
              <a:buAutoNum type="romanUcPeriod"/>
            </a:pPr>
            <a:r>
              <a:rPr lang="en" sz="1700">
                <a:latin typeface="Century Gothic"/>
                <a:ea typeface="Century Gothic"/>
                <a:cs typeface="Century Gothic"/>
                <a:sym typeface="Century Gothic"/>
              </a:rPr>
              <a:t>Admission/Registration/Dues</a:t>
            </a:r>
            <a:endParaRPr sz="1700">
              <a:latin typeface="Century Gothic"/>
              <a:ea typeface="Century Gothic"/>
              <a:cs typeface="Century Gothic"/>
              <a:sym typeface="Century Gothic"/>
            </a:endParaRPr>
          </a:p>
          <a:p>
            <a:pPr indent="-336550" lvl="0" marL="457200" rtl="0" algn="ctr">
              <a:lnSpc>
                <a:spcPct val="150000"/>
              </a:lnSpc>
              <a:spcBef>
                <a:spcPts val="0"/>
              </a:spcBef>
              <a:spcAft>
                <a:spcPts val="0"/>
              </a:spcAft>
              <a:buSzPts val="1700"/>
              <a:buFont typeface="Century Gothic"/>
              <a:buAutoNum type="romanUcPeriod"/>
            </a:pPr>
            <a:r>
              <a:rPr lang="en" sz="1700">
                <a:latin typeface="Century Gothic"/>
                <a:ea typeface="Century Gothic"/>
                <a:cs typeface="Century Gothic"/>
                <a:sym typeface="Century Gothic"/>
              </a:rPr>
              <a:t>Bus Rental</a:t>
            </a:r>
            <a:endParaRPr sz="1700">
              <a:latin typeface="Century Gothic"/>
              <a:ea typeface="Century Gothic"/>
              <a:cs typeface="Century Gothic"/>
              <a:sym typeface="Century Gothic"/>
            </a:endParaRPr>
          </a:p>
          <a:p>
            <a:pPr indent="-336550" lvl="0" marL="457200" rtl="0" algn="ctr">
              <a:lnSpc>
                <a:spcPct val="150000"/>
              </a:lnSpc>
              <a:spcBef>
                <a:spcPts val="0"/>
              </a:spcBef>
              <a:spcAft>
                <a:spcPts val="0"/>
              </a:spcAft>
              <a:buSzPts val="1700"/>
              <a:buFont typeface="Century Gothic"/>
              <a:buAutoNum type="romanUcPeriod"/>
            </a:pPr>
            <a:r>
              <a:rPr lang="en" sz="1700">
                <a:latin typeface="Century Gothic"/>
                <a:ea typeface="Century Gothic"/>
                <a:cs typeface="Century Gothic"/>
                <a:sym typeface="Century Gothic"/>
              </a:rPr>
              <a:t>Catering</a:t>
            </a:r>
            <a:endParaRPr sz="1700">
              <a:latin typeface="Century Gothic"/>
              <a:ea typeface="Century Gothic"/>
              <a:cs typeface="Century Gothic"/>
              <a:sym typeface="Century Gothic"/>
            </a:endParaRPr>
          </a:p>
          <a:p>
            <a:pPr indent="-336550" lvl="0" marL="457200" rtl="0" algn="ctr">
              <a:lnSpc>
                <a:spcPct val="150000"/>
              </a:lnSpc>
              <a:spcBef>
                <a:spcPts val="0"/>
              </a:spcBef>
              <a:spcAft>
                <a:spcPts val="0"/>
              </a:spcAft>
              <a:buSzPts val="1700"/>
              <a:buFont typeface="Century Gothic"/>
              <a:buAutoNum type="romanUcPeriod"/>
            </a:pPr>
            <a:r>
              <a:rPr lang="en" sz="1700">
                <a:latin typeface="Century Gothic"/>
                <a:ea typeface="Century Gothic"/>
                <a:cs typeface="Century Gothic"/>
                <a:sym typeface="Century Gothic"/>
              </a:rPr>
              <a:t>Coaching</a:t>
            </a:r>
            <a:endParaRPr sz="1700">
              <a:latin typeface="Century Gothic"/>
              <a:ea typeface="Century Gothic"/>
              <a:cs typeface="Century Gothic"/>
              <a:sym typeface="Century Gothic"/>
            </a:endParaRPr>
          </a:p>
          <a:p>
            <a:pPr indent="-336550" lvl="0" marL="457200" rtl="0" algn="ctr">
              <a:lnSpc>
                <a:spcPct val="150000"/>
              </a:lnSpc>
              <a:spcBef>
                <a:spcPts val="0"/>
              </a:spcBef>
              <a:spcAft>
                <a:spcPts val="0"/>
              </a:spcAft>
              <a:buSzPts val="1700"/>
              <a:buFont typeface="Century Gothic"/>
              <a:buAutoNum type="romanUcPeriod"/>
            </a:pPr>
            <a:r>
              <a:rPr lang="en" sz="1700">
                <a:latin typeface="Century Gothic"/>
                <a:ea typeface="Century Gothic"/>
                <a:cs typeface="Century Gothic"/>
                <a:sym typeface="Century Gothic"/>
              </a:rPr>
              <a:t>Contractual Services</a:t>
            </a:r>
            <a:endParaRPr sz="1700">
              <a:latin typeface="Century Gothic"/>
              <a:ea typeface="Century Gothic"/>
              <a:cs typeface="Century Gothic"/>
              <a:sym typeface="Century Gothic"/>
            </a:endParaRPr>
          </a:p>
          <a:p>
            <a:pPr indent="-336550" lvl="0" marL="457200" rtl="0" algn="ctr">
              <a:lnSpc>
                <a:spcPct val="150000"/>
              </a:lnSpc>
              <a:spcBef>
                <a:spcPts val="0"/>
              </a:spcBef>
              <a:spcAft>
                <a:spcPts val="0"/>
              </a:spcAft>
              <a:buSzPts val="1700"/>
              <a:buFont typeface="Century Gothic"/>
              <a:buAutoNum type="romanUcPeriod"/>
            </a:pPr>
            <a:r>
              <a:rPr lang="en" sz="1700">
                <a:latin typeface="Century Gothic"/>
                <a:ea typeface="Century Gothic"/>
                <a:cs typeface="Century Gothic"/>
                <a:sym typeface="Century Gothic"/>
              </a:rPr>
              <a:t>Car Rental</a:t>
            </a:r>
            <a:endParaRPr sz="1700">
              <a:latin typeface="Century Gothic"/>
              <a:ea typeface="Century Gothic"/>
              <a:cs typeface="Century Gothic"/>
              <a:sym typeface="Century Gothic"/>
            </a:endParaRPr>
          </a:p>
          <a:p>
            <a:pPr indent="-336550" lvl="0" marL="457200" rtl="0" algn="ctr">
              <a:lnSpc>
                <a:spcPct val="150000"/>
              </a:lnSpc>
              <a:spcBef>
                <a:spcPts val="0"/>
              </a:spcBef>
              <a:spcAft>
                <a:spcPts val="0"/>
              </a:spcAft>
              <a:buSzPts val="1700"/>
              <a:buFont typeface="Century Gothic"/>
              <a:buAutoNum type="romanUcPeriod"/>
            </a:pPr>
            <a:r>
              <a:rPr lang="en" sz="1700">
                <a:latin typeface="Century Gothic"/>
                <a:ea typeface="Century Gothic"/>
                <a:cs typeface="Century Gothic"/>
                <a:sym typeface="Century Gothic"/>
              </a:rPr>
              <a:t>Equipment/supplies</a:t>
            </a:r>
            <a:endParaRPr sz="1700">
              <a:latin typeface="Century Gothic"/>
              <a:ea typeface="Century Gothic"/>
              <a:cs typeface="Century Gothic"/>
              <a:sym typeface="Century Gothic"/>
            </a:endParaRPr>
          </a:p>
          <a:p>
            <a:pPr indent="-336550" lvl="0" marL="457200" rtl="0" algn="ctr">
              <a:lnSpc>
                <a:spcPct val="150000"/>
              </a:lnSpc>
              <a:spcBef>
                <a:spcPts val="0"/>
              </a:spcBef>
              <a:spcAft>
                <a:spcPts val="0"/>
              </a:spcAft>
              <a:buSzPts val="1700"/>
              <a:buFont typeface="Century Gothic"/>
              <a:buAutoNum type="romanUcPeriod"/>
            </a:pPr>
            <a:r>
              <a:rPr lang="en" sz="1700">
                <a:latin typeface="Century Gothic"/>
                <a:ea typeface="Century Gothic"/>
                <a:cs typeface="Century Gothic"/>
                <a:sym typeface="Century Gothic"/>
              </a:rPr>
              <a:t>Printing</a:t>
            </a:r>
            <a:endParaRPr sz="1700">
              <a:latin typeface="Century Gothic"/>
              <a:ea typeface="Century Gothic"/>
              <a:cs typeface="Century Gothic"/>
              <a:sym typeface="Century Gothic"/>
            </a:endParaRPr>
          </a:p>
          <a:p>
            <a:pPr indent="-336550" lvl="0" marL="457200" rtl="0" algn="ctr">
              <a:lnSpc>
                <a:spcPct val="150000"/>
              </a:lnSpc>
              <a:spcBef>
                <a:spcPts val="0"/>
              </a:spcBef>
              <a:spcAft>
                <a:spcPts val="0"/>
              </a:spcAft>
              <a:buSzPts val="1700"/>
              <a:buFont typeface="Century Gothic"/>
              <a:buAutoNum type="romanUcPeriod"/>
            </a:pPr>
            <a:r>
              <a:rPr lang="en" sz="1700">
                <a:latin typeface="Century Gothic"/>
                <a:ea typeface="Century Gothic"/>
                <a:cs typeface="Century Gothic"/>
                <a:sym typeface="Century Gothic"/>
              </a:rPr>
              <a:t>Rental</a:t>
            </a:r>
            <a:endParaRPr sz="1700">
              <a:latin typeface="Century Gothic"/>
              <a:ea typeface="Century Gothic"/>
              <a:cs typeface="Century Gothic"/>
              <a:sym typeface="Century Gothic"/>
            </a:endParaRPr>
          </a:p>
          <a:p>
            <a:pPr indent="-336550" lvl="0" marL="457200" rtl="0" algn="ctr">
              <a:lnSpc>
                <a:spcPct val="150000"/>
              </a:lnSpc>
              <a:spcBef>
                <a:spcPts val="0"/>
              </a:spcBef>
              <a:spcAft>
                <a:spcPts val="0"/>
              </a:spcAft>
              <a:buSzPts val="1700"/>
              <a:buFont typeface="Century Gothic"/>
              <a:buAutoNum type="romanUcPeriod"/>
            </a:pPr>
            <a:r>
              <a:rPr lang="en" sz="1700">
                <a:latin typeface="Century Gothic"/>
                <a:ea typeface="Century Gothic"/>
                <a:cs typeface="Century Gothic"/>
                <a:sym typeface="Century Gothic"/>
              </a:rPr>
              <a:t>Travel Reimbursement</a:t>
            </a:r>
            <a:endParaRPr sz="1700">
              <a:latin typeface="Century Gothic"/>
              <a:ea typeface="Century Gothic"/>
              <a:cs typeface="Century Gothic"/>
              <a:sym typeface="Century Gothic"/>
            </a:endParaRPr>
          </a:p>
          <a:p>
            <a:pPr indent="0" lvl="0" marL="0" rtl="0" algn="ctr">
              <a:spcBef>
                <a:spcPts val="0"/>
              </a:spcBef>
              <a:spcAft>
                <a:spcPts val="0"/>
              </a:spcAft>
              <a:buNone/>
            </a:pPr>
            <a:r>
              <a:t/>
            </a:r>
            <a:endParaRPr sz="1900">
              <a:latin typeface="Century Gothic"/>
              <a:ea typeface="Century Gothic"/>
              <a:cs typeface="Century Gothic"/>
              <a:sym typeface="Century Gothic"/>
            </a:endParaRPr>
          </a:p>
          <a:p>
            <a:pPr indent="0" lvl="0" marL="0" rtl="0" algn="ctr">
              <a:spcBef>
                <a:spcPts val="0"/>
              </a:spcBef>
              <a:spcAft>
                <a:spcPts val="0"/>
              </a:spcAft>
              <a:buNone/>
            </a:pPr>
            <a:r>
              <a:t/>
            </a:r>
            <a:endParaRPr sz="1900">
              <a:latin typeface="Century Gothic"/>
              <a:ea typeface="Century Gothic"/>
              <a:cs typeface="Century Gothic"/>
              <a:sym typeface="Century Gothic"/>
            </a:endParaRPr>
          </a:p>
        </p:txBody>
      </p:sp>
      <p:sp>
        <p:nvSpPr>
          <p:cNvPr id="558" name="Google Shape;558;p57"/>
          <p:cNvSpPr txBox="1"/>
          <p:nvPr>
            <p:ph type="title"/>
          </p:nvPr>
        </p:nvSpPr>
        <p:spPr>
          <a:xfrm>
            <a:off x="304125" y="1832775"/>
            <a:ext cx="3590400" cy="1484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300">
                <a:latin typeface="Century Gothic"/>
                <a:ea typeface="Century Gothic"/>
                <a:cs typeface="Century Gothic"/>
                <a:sym typeface="Century Gothic"/>
              </a:rPr>
              <a:t>Specific Funding Categories</a:t>
            </a:r>
            <a:endParaRPr sz="3300">
              <a:latin typeface="Century Gothic"/>
              <a:ea typeface="Century Gothic"/>
              <a:cs typeface="Century Gothic"/>
              <a:sym typeface="Century Gothic"/>
            </a:endParaRPr>
          </a:p>
          <a:p>
            <a:pPr indent="0" lvl="0" marL="0" rtl="0" algn="l">
              <a:spcBef>
                <a:spcPts val="0"/>
              </a:spcBef>
              <a:spcAft>
                <a:spcPts val="0"/>
              </a:spcAft>
              <a:buNone/>
            </a:pPr>
            <a:r>
              <a:rPr lang="en" sz="1500">
                <a:latin typeface="Century Gothic"/>
                <a:ea typeface="Century Gothic"/>
                <a:cs typeface="Century Gothic"/>
                <a:sym typeface="Century Gothic"/>
              </a:rPr>
              <a:t>(and required documentation)</a:t>
            </a:r>
            <a:endParaRPr sz="1500">
              <a:latin typeface="Century Gothic"/>
              <a:ea typeface="Century Gothic"/>
              <a:cs typeface="Century Gothic"/>
              <a:sym typeface="Century Gothic"/>
            </a:endParaRPr>
          </a:p>
        </p:txBody>
      </p:sp>
      <p:sp>
        <p:nvSpPr>
          <p:cNvPr id="559" name="Google Shape;559;p57"/>
          <p:cNvSpPr txBox="1"/>
          <p:nvPr>
            <p:ph idx="2" type="subTitle"/>
          </p:nvPr>
        </p:nvSpPr>
        <p:spPr>
          <a:xfrm>
            <a:off x="361975" y="217725"/>
            <a:ext cx="4163100" cy="2376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lang="en" sz="700">
                <a:latin typeface="Century Gothic"/>
                <a:ea typeface="Century Gothic"/>
                <a:cs typeface="Century Gothic"/>
                <a:sym typeface="Century Gothic"/>
              </a:rPr>
              <a:t>Tier-II Funding Town Hall May 2026</a:t>
            </a:r>
            <a:endParaRPr sz="700">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58"/>
          <p:cNvSpPr txBox="1"/>
          <p:nvPr>
            <p:ph idx="13" type="subTitle"/>
          </p:nvPr>
        </p:nvSpPr>
        <p:spPr>
          <a:xfrm>
            <a:off x="361975" y="539900"/>
            <a:ext cx="8367600" cy="307800"/>
          </a:xfrm>
          <a:prstGeom prst="rect">
            <a:avLst/>
          </a:prstGeom>
        </p:spPr>
        <p:txBody>
          <a:bodyPr anchorCtr="0" anchor="b" bIns="0" lIns="0" spcFirstLastPara="1" rIns="0" wrap="square" tIns="0">
            <a:spAutoFit/>
          </a:bodyPr>
          <a:lstStyle/>
          <a:p>
            <a:pPr indent="-355600" lvl="0" marL="457200" rtl="0" algn="l">
              <a:spcBef>
                <a:spcPts val="0"/>
              </a:spcBef>
              <a:spcAft>
                <a:spcPts val="0"/>
              </a:spcAft>
              <a:buSzPts val="2000"/>
              <a:buFont typeface="Century Gothic"/>
              <a:buAutoNum type="romanUcPeriod"/>
            </a:pPr>
            <a:r>
              <a:rPr b="1" lang="en">
                <a:latin typeface="Century Gothic"/>
                <a:ea typeface="Century Gothic"/>
                <a:cs typeface="Century Gothic"/>
                <a:sym typeface="Century Gothic"/>
              </a:rPr>
              <a:t>Admission/Registration/Dues</a:t>
            </a:r>
            <a:endParaRPr b="1">
              <a:latin typeface="Century Gothic"/>
              <a:ea typeface="Century Gothic"/>
              <a:cs typeface="Century Gothic"/>
              <a:sym typeface="Century Gothic"/>
            </a:endParaRPr>
          </a:p>
        </p:txBody>
      </p:sp>
      <p:sp>
        <p:nvSpPr>
          <p:cNvPr id="565" name="Google Shape;565;p58"/>
          <p:cNvSpPr txBox="1"/>
          <p:nvPr>
            <p:ph idx="6" type="subTitle"/>
          </p:nvPr>
        </p:nvSpPr>
        <p:spPr>
          <a:xfrm>
            <a:off x="237225" y="1030950"/>
            <a:ext cx="4852500" cy="1729500"/>
          </a:xfrm>
          <a:prstGeom prst="rect">
            <a:avLst/>
          </a:prstGeom>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50000"/>
              </a:lnSpc>
              <a:spcBef>
                <a:spcPts val="0"/>
              </a:spcBef>
              <a:spcAft>
                <a:spcPts val="0"/>
              </a:spcAft>
              <a:buNone/>
            </a:pPr>
            <a:r>
              <a:rPr b="1" lang="en" sz="1700" u="sng">
                <a:latin typeface="Century Gothic"/>
                <a:ea typeface="Century Gothic"/>
                <a:cs typeface="Century Gothic"/>
                <a:sym typeface="Century Gothic"/>
              </a:rPr>
              <a:t>Deadlines</a:t>
            </a:r>
            <a:endParaRPr b="1" sz="1700" u="sng">
              <a:latin typeface="Century Gothic"/>
              <a:ea typeface="Century Gothic"/>
              <a:cs typeface="Century Gothic"/>
              <a:sym typeface="Century Gothic"/>
            </a:endParaRPr>
          </a:p>
          <a:p>
            <a:pPr indent="0" lvl="0" marL="0" rtl="0" algn="l">
              <a:spcBef>
                <a:spcPts val="0"/>
              </a:spcBef>
              <a:spcAft>
                <a:spcPts val="0"/>
              </a:spcAft>
              <a:buNone/>
            </a:pPr>
            <a:r>
              <a:rPr lang="en" sz="1500">
                <a:latin typeface="Century Gothic"/>
                <a:ea typeface="Century Gothic"/>
                <a:cs typeface="Century Gothic"/>
                <a:sym typeface="Century Gothic"/>
              </a:rPr>
              <a:t>Initial submission → 6 weeks before event/payment deadline (whichever comes first)</a:t>
            </a:r>
            <a:endParaRPr sz="1500">
              <a:latin typeface="Century Gothic"/>
              <a:ea typeface="Century Gothic"/>
              <a:cs typeface="Century Gothic"/>
              <a:sym typeface="Century Gothic"/>
            </a:endParaRPr>
          </a:p>
          <a:p>
            <a:pPr indent="0" lvl="0" marL="0" rtl="0" algn="l">
              <a:spcBef>
                <a:spcPts val="0"/>
              </a:spcBef>
              <a:spcAft>
                <a:spcPts val="0"/>
              </a:spcAft>
              <a:buNone/>
            </a:pPr>
            <a:r>
              <a:t/>
            </a:r>
            <a:endParaRPr sz="1500">
              <a:latin typeface="Century Gothic"/>
              <a:ea typeface="Century Gothic"/>
              <a:cs typeface="Century Gothic"/>
              <a:sym typeface="Century Gothic"/>
            </a:endParaRPr>
          </a:p>
          <a:p>
            <a:pPr indent="0" lvl="0" marL="0" rtl="0" algn="l">
              <a:spcBef>
                <a:spcPts val="0"/>
              </a:spcBef>
              <a:spcAft>
                <a:spcPts val="0"/>
              </a:spcAft>
              <a:buNone/>
            </a:pPr>
            <a:r>
              <a:rPr lang="en" sz="1500">
                <a:latin typeface="Century Gothic"/>
                <a:ea typeface="Century Gothic"/>
                <a:cs typeface="Century Gothic"/>
                <a:sym typeface="Century Gothic"/>
              </a:rPr>
              <a:t>Pre-Purchase → 2 weeks before event/payment deadline</a:t>
            </a:r>
            <a:endParaRPr sz="1500">
              <a:latin typeface="Century Gothic"/>
              <a:ea typeface="Century Gothic"/>
              <a:cs typeface="Century Gothic"/>
              <a:sym typeface="Century Gothic"/>
            </a:endParaRPr>
          </a:p>
          <a:p>
            <a:pPr indent="0" lvl="0" marL="0" rtl="0" algn="l">
              <a:spcBef>
                <a:spcPts val="0"/>
              </a:spcBef>
              <a:spcAft>
                <a:spcPts val="0"/>
              </a:spcAft>
              <a:buNone/>
            </a:pPr>
            <a:r>
              <a:t/>
            </a:r>
            <a:endParaRPr sz="1500">
              <a:latin typeface="Century Gothic"/>
              <a:ea typeface="Century Gothic"/>
              <a:cs typeface="Century Gothic"/>
              <a:sym typeface="Century Gothic"/>
            </a:endParaRPr>
          </a:p>
          <a:p>
            <a:pPr indent="0" lvl="0" marL="0" rtl="0" algn="l">
              <a:spcBef>
                <a:spcPts val="0"/>
              </a:spcBef>
              <a:spcAft>
                <a:spcPts val="0"/>
              </a:spcAft>
              <a:buNone/>
            </a:pPr>
            <a:r>
              <a:t/>
            </a:r>
            <a:endParaRPr sz="1500">
              <a:latin typeface="Century Gothic"/>
              <a:ea typeface="Century Gothic"/>
              <a:cs typeface="Century Gothic"/>
              <a:sym typeface="Century Gothic"/>
            </a:endParaRPr>
          </a:p>
          <a:p>
            <a:pPr indent="0" lvl="0" marL="0" rtl="0" algn="ctr">
              <a:spcBef>
                <a:spcPts val="0"/>
              </a:spcBef>
              <a:spcAft>
                <a:spcPts val="0"/>
              </a:spcAft>
              <a:buNone/>
            </a:pPr>
            <a:r>
              <a:t/>
            </a:r>
            <a:endParaRPr sz="1500">
              <a:latin typeface="Century Gothic"/>
              <a:ea typeface="Century Gothic"/>
              <a:cs typeface="Century Gothic"/>
              <a:sym typeface="Century Gothic"/>
            </a:endParaRPr>
          </a:p>
        </p:txBody>
      </p:sp>
      <p:sp>
        <p:nvSpPr>
          <p:cNvPr id="566" name="Google Shape;566;p58"/>
          <p:cNvSpPr txBox="1"/>
          <p:nvPr>
            <p:ph idx="6" type="subTitle"/>
          </p:nvPr>
        </p:nvSpPr>
        <p:spPr>
          <a:xfrm>
            <a:off x="5505475" y="847700"/>
            <a:ext cx="3369000" cy="4177200"/>
          </a:xfrm>
          <a:prstGeom prst="rect">
            <a:avLst/>
          </a:prstGeom>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50000"/>
              </a:lnSpc>
              <a:spcBef>
                <a:spcPts val="0"/>
              </a:spcBef>
              <a:spcAft>
                <a:spcPts val="0"/>
              </a:spcAft>
              <a:buNone/>
            </a:pPr>
            <a:r>
              <a:rPr b="1" lang="en" sz="1700" u="sng">
                <a:latin typeface="Century Gothic"/>
                <a:ea typeface="Century Gothic"/>
                <a:cs typeface="Century Gothic"/>
                <a:sym typeface="Century Gothic"/>
              </a:rPr>
              <a:t>Required Documentation</a:t>
            </a:r>
            <a:endParaRPr b="1" sz="1700" u="sng">
              <a:latin typeface="Century Gothic"/>
              <a:ea typeface="Century Gothic"/>
              <a:cs typeface="Century Gothic"/>
              <a:sym typeface="Century Gothic"/>
            </a:endParaRPr>
          </a:p>
          <a:p>
            <a:pPr indent="0" lvl="0" marL="0" rtl="0" algn="l">
              <a:spcBef>
                <a:spcPts val="0"/>
              </a:spcBef>
              <a:spcAft>
                <a:spcPts val="0"/>
              </a:spcAft>
              <a:buNone/>
            </a:pPr>
            <a:r>
              <a:rPr lang="en" sz="1500">
                <a:latin typeface="Century Gothic"/>
                <a:ea typeface="Century Gothic"/>
                <a:cs typeface="Century Gothic"/>
                <a:sym typeface="Century Gothic"/>
              </a:rPr>
              <a:t>Initial submission:</a:t>
            </a:r>
            <a:endParaRPr sz="1500">
              <a:latin typeface="Century Gothic"/>
              <a:ea typeface="Century Gothic"/>
              <a:cs typeface="Century Gothic"/>
              <a:sym typeface="Century Gothic"/>
            </a:endParaRPr>
          </a:p>
          <a:p>
            <a:pPr indent="-311150" lvl="0" marL="457200" rtl="0" algn="l">
              <a:spcBef>
                <a:spcPts val="0"/>
              </a:spcBef>
              <a:spcAft>
                <a:spcPts val="0"/>
              </a:spcAft>
              <a:buSzPts val="1300"/>
              <a:buFont typeface="Century Gothic"/>
              <a:buChar char="➢"/>
            </a:pPr>
            <a:r>
              <a:rPr lang="en" sz="1300">
                <a:latin typeface="Century Gothic"/>
                <a:ea typeface="Century Gothic"/>
                <a:cs typeface="Century Gothic"/>
                <a:sym typeface="Century Gothic"/>
              </a:rPr>
              <a:t>SOLID Roster must</a:t>
            </a:r>
            <a:endParaRPr sz="1300">
              <a:latin typeface="Century Gothic"/>
              <a:ea typeface="Century Gothic"/>
              <a:cs typeface="Century Gothic"/>
              <a:sym typeface="Century Gothic"/>
            </a:endParaRPr>
          </a:p>
          <a:p>
            <a:pPr indent="-311150" lvl="1" marL="914400" rtl="0" algn="l">
              <a:spcBef>
                <a:spcPts val="0"/>
              </a:spcBef>
              <a:spcAft>
                <a:spcPts val="0"/>
              </a:spcAft>
              <a:buSzPts val="1300"/>
              <a:buFont typeface="Century Gothic"/>
              <a:buChar char="○"/>
            </a:pPr>
            <a:r>
              <a:rPr lang="en" sz="1300">
                <a:latin typeface="Century Gothic"/>
                <a:ea typeface="Century Gothic"/>
                <a:cs typeface="Century Gothic"/>
                <a:sym typeface="Century Gothic"/>
              </a:rPr>
              <a:t>Be up to date (FY 26-27)</a:t>
            </a:r>
            <a:endParaRPr sz="1300">
              <a:latin typeface="Century Gothic"/>
              <a:ea typeface="Century Gothic"/>
              <a:cs typeface="Century Gothic"/>
              <a:sym typeface="Century Gothic"/>
            </a:endParaRPr>
          </a:p>
          <a:p>
            <a:pPr indent="-311150" lvl="0" marL="457200" rtl="0" algn="l">
              <a:spcBef>
                <a:spcPts val="0"/>
              </a:spcBef>
              <a:spcAft>
                <a:spcPts val="0"/>
              </a:spcAft>
              <a:buSzPts val="1300"/>
              <a:buFont typeface="Century Gothic"/>
              <a:buChar char="➢"/>
            </a:pPr>
            <a:r>
              <a:rPr lang="en" sz="1300">
                <a:latin typeface="Century Gothic"/>
                <a:ea typeface="Century Gothic"/>
                <a:cs typeface="Century Gothic"/>
                <a:sym typeface="Century Gothic"/>
              </a:rPr>
              <a:t>Proof of event</a:t>
            </a:r>
            <a:endParaRPr sz="1300">
              <a:latin typeface="Century Gothic"/>
              <a:ea typeface="Century Gothic"/>
              <a:cs typeface="Century Gothic"/>
              <a:sym typeface="Century Gothic"/>
            </a:endParaRPr>
          </a:p>
          <a:p>
            <a:pPr indent="-311150" lvl="1" marL="914400" rtl="0" algn="l">
              <a:spcBef>
                <a:spcPts val="0"/>
              </a:spcBef>
              <a:spcAft>
                <a:spcPts val="0"/>
              </a:spcAft>
              <a:buSzPts val="1300"/>
              <a:buFont typeface="Century Gothic"/>
              <a:buChar char="○"/>
            </a:pPr>
            <a:r>
              <a:rPr lang="en" sz="1300">
                <a:latin typeface="Century Gothic"/>
                <a:ea typeface="Century Gothic"/>
                <a:cs typeface="Century Gothic"/>
                <a:sym typeface="Century Gothic"/>
              </a:rPr>
              <a:t>Includes date, time, and location of event</a:t>
            </a:r>
            <a:endParaRPr sz="1300">
              <a:latin typeface="Century Gothic"/>
              <a:ea typeface="Century Gothic"/>
              <a:cs typeface="Century Gothic"/>
              <a:sym typeface="Century Gothic"/>
            </a:endParaRPr>
          </a:p>
          <a:p>
            <a:pPr indent="-311150" lvl="0" marL="457200" rtl="0" algn="l">
              <a:spcBef>
                <a:spcPts val="0"/>
              </a:spcBef>
              <a:spcAft>
                <a:spcPts val="0"/>
              </a:spcAft>
              <a:buSzPts val="1300"/>
              <a:buFont typeface="Century Gothic"/>
              <a:buChar char="➢"/>
            </a:pPr>
            <a:r>
              <a:rPr lang="en" sz="1300">
                <a:latin typeface="Century Gothic"/>
                <a:ea typeface="Century Gothic"/>
                <a:cs typeface="Century Gothic"/>
                <a:sym typeface="Century Gothic"/>
              </a:rPr>
              <a:t>Price quote must</a:t>
            </a:r>
            <a:endParaRPr sz="1300">
              <a:latin typeface="Century Gothic"/>
              <a:ea typeface="Century Gothic"/>
              <a:cs typeface="Century Gothic"/>
              <a:sym typeface="Century Gothic"/>
            </a:endParaRPr>
          </a:p>
          <a:p>
            <a:pPr indent="-311150" lvl="1" marL="914400" rtl="0" algn="l">
              <a:spcBef>
                <a:spcPts val="0"/>
              </a:spcBef>
              <a:spcAft>
                <a:spcPts val="0"/>
              </a:spcAft>
              <a:buSzPts val="1300"/>
              <a:buFont typeface="Century Gothic"/>
              <a:buChar char="○"/>
            </a:pPr>
            <a:r>
              <a:rPr lang="en" sz="1300">
                <a:latin typeface="Century Gothic"/>
                <a:ea typeface="Century Gothic"/>
                <a:cs typeface="Century Gothic"/>
                <a:sym typeface="Century Gothic"/>
              </a:rPr>
              <a:t>Show price per person/team</a:t>
            </a:r>
            <a:endParaRPr sz="1300">
              <a:latin typeface="Century Gothic"/>
              <a:ea typeface="Century Gothic"/>
              <a:cs typeface="Century Gothic"/>
              <a:sym typeface="Century Gothic"/>
            </a:endParaRPr>
          </a:p>
          <a:p>
            <a:pPr indent="-311150" lvl="1" marL="914400" rtl="0" algn="l">
              <a:spcBef>
                <a:spcPts val="0"/>
              </a:spcBef>
              <a:spcAft>
                <a:spcPts val="0"/>
              </a:spcAft>
              <a:buSzPts val="1300"/>
              <a:buFont typeface="Century Gothic"/>
              <a:buChar char="○"/>
            </a:pPr>
            <a:r>
              <a:rPr lang="en" sz="1300">
                <a:latin typeface="Century Gothic"/>
                <a:ea typeface="Century Gothic"/>
                <a:cs typeface="Century Gothic"/>
                <a:sym typeface="Century Gothic"/>
              </a:rPr>
              <a:t>Come directly from the vendor</a:t>
            </a:r>
            <a:endParaRPr sz="1300">
              <a:latin typeface="Century Gothic"/>
              <a:ea typeface="Century Gothic"/>
              <a:cs typeface="Century Gothic"/>
              <a:sym typeface="Century Gothic"/>
            </a:endParaRPr>
          </a:p>
          <a:p>
            <a:pPr indent="-311150" lvl="0" marL="457200" rtl="0" algn="l">
              <a:spcBef>
                <a:spcPts val="0"/>
              </a:spcBef>
              <a:spcAft>
                <a:spcPts val="0"/>
              </a:spcAft>
              <a:buSzPts val="1300"/>
              <a:buFont typeface="Century Gothic"/>
              <a:buChar char="➢"/>
            </a:pPr>
            <a:r>
              <a:rPr lang="en" sz="1300">
                <a:latin typeface="Century Gothic"/>
                <a:ea typeface="Century Gothic"/>
                <a:cs typeface="Century Gothic"/>
                <a:sym typeface="Century Gothic"/>
              </a:rPr>
              <a:t>Payment due date must</a:t>
            </a:r>
            <a:endParaRPr sz="1300">
              <a:latin typeface="Century Gothic"/>
              <a:ea typeface="Century Gothic"/>
              <a:cs typeface="Century Gothic"/>
              <a:sym typeface="Century Gothic"/>
            </a:endParaRPr>
          </a:p>
          <a:p>
            <a:pPr indent="-311150" lvl="1" marL="914400" rtl="0" algn="l">
              <a:spcBef>
                <a:spcPts val="0"/>
              </a:spcBef>
              <a:spcAft>
                <a:spcPts val="0"/>
              </a:spcAft>
              <a:buSzPts val="1300"/>
              <a:buFont typeface="Century Gothic"/>
              <a:buChar char="○"/>
            </a:pPr>
            <a:r>
              <a:rPr lang="en" sz="1300">
                <a:latin typeface="Century Gothic"/>
                <a:ea typeface="Century Gothic"/>
                <a:cs typeface="Century Gothic"/>
                <a:sym typeface="Century Gothic"/>
              </a:rPr>
              <a:t>Come directly from vendor</a:t>
            </a:r>
            <a:endParaRPr sz="1300">
              <a:latin typeface="Century Gothic"/>
              <a:ea typeface="Century Gothic"/>
              <a:cs typeface="Century Gothic"/>
              <a:sym typeface="Century Gothic"/>
            </a:endParaRPr>
          </a:p>
          <a:p>
            <a:pPr indent="-311150" lvl="0" marL="457200" rtl="0" algn="l">
              <a:spcBef>
                <a:spcPts val="0"/>
              </a:spcBef>
              <a:spcAft>
                <a:spcPts val="0"/>
              </a:spcAft>
              <a:buSzPts val="1300"/>
              <a:buFont typeface="Century Gothic"/>
              <a:buChar char="➢"/>
            </a:pPr>
            <a:r>
              <a:rPr lang="en" sz="1300">
                <a:latin typeface="Century Gothic"/>
                <a:ea typeface="Century Gothic"/>
                <a:cs typeface="Century Gothic"/>
                <a:sym typeface="Century Gothic"/>
              </a:rPr>
              <a:t>List of attendees must</a:t>
            </a:r>
            <a:endParaRPr sz="1300">
              <a:latin typeface="Century Gothic"/>
              <a:ea typeface="Century Gothic"/>
              <a:cs typeface="Century Gothic"/>
              <a:sym typeface="Century Gothic"/>
            </a:endParaRPr>
          </a:p>
          <a:p>
            <a:pPr indent="-311150" lvl="1" marL="914400" rtl="0" algn="l">
              <a:spcBef>
                <a:spcPts val="0"/>
              </a:spcBef>
              <a:spcAft>
                <a:spcPts val="0"/>
              </a:spcAft>
              <a:buSzPts val="1300"/>
              <a:buFont typeface="Century Gothic"/>
              <a:buChar char="○"/>
            </a:pPr>
            <a:r>
              <a:rPr lang="en" sz="1300">
                <a:latin typeface="Century Gothic"/>
                <a:ea typeface="Century Gothic"/>
                <a:cs typeface="Century Gothic"/>
                <a:sym typeface="Century Gothic"/>
              </a:rPr>
              <a:t>List all attendees as on SOLID roster (no nicknames)</a:t>
            </a:r>
            <a:endParaRPr sz="1300">
              <a:latin typeface="Century Gothic"/>
              <a:ea typeface="Century Gothic"/>
              <a:cs typeface="Century Gothic"/>
              <a:sym typeface="Century Gothic"/>
            </a:endParaRPr>
          </a:p>
          <a:p>
            <a:pPr indent="0" lvl="0" marL="0" rtl="0" algn="l">
              <a:spcBef>
                <a:spcPts val="0"/>
              </a:spcBef>
              <a:spcAft>
                <a:spcPts val="0"/>
              </a:spcAft>
              <a:buNone/>
            </a:pPr>
            <a:r>
              <a:rPr lang="en" sz="1500">
                <a:latin typeface="Century Gothic"/>
                <a:ea typeface="Century Gothic"/>
                <a:cs typeface="Century Gothic"/>
                <a:sym typeface="Century Gothic"/>
              </a:rPr>
              <a:t>Pre-Purchase:</a:t>
            </a:r>
            <a:endParaRPr sz="1500">
              <a:latin typeface="Century Gothic"/>
              <a:ea typeface="Century Gothic"/>
              <a:cs typeface="Century Gothic"/>
              <a:sym typeface="Century Gothic"/>
            </a:endParaRPr>
          </a:p>
          <a:p>
            <a:pPr indent="-311150" lvl="0" marL="457200" rtl="0" algn="l">
              <a:spcBef>
                <a:spcPts val="0"/>
              </a:spcBef>
              <a:spcAft>
                <a:spcPts val="0"/>
              </a:spcAft>
              <a:buSzPts val="1300"/>
              <a:buFont typeface="Century Gothic"/>
              <a:buChar char="➢"/>
            </a:pPr>
            <a:r>
              <a:rPr lang="en" sz="1300">
                <a:latin typeface="Century Gothic"/>
                <a:ea typeface="Century Gothic"/>
                <a:cs typeface="Century Gothic"/>
                <a:sym typeface="Century Gothic"/>
              </a:rPr>
              <a:t>Proof of acceptance</a:t>
            </a:r>
            <a:endParaRPr sz="1300">
              <a:latin typeface="Century Gothic"/>
              <a:ea typeface="Century Gothic"/>
              <a:cs typeface="Century Gothic"/>
              <a:sym typeface="Century Gothic"/>
            </a:endParaRPr>
          </a:p>
          <a:p>
            <a:pPr indent="0" lvl="0" marL="0" rtl="0" algn="ctr">
              <a:spcBef>
                <a:spcPts val="0"/>
              </a:spcBef>
              <a:spcAft>
                <a:spcPts val="0"/>
              </a:spcAft>
              <a:buNone/>
            </a:pPr>
            <a:r>
              <a:t/>
            </a:r>
            <a:endParaRPr sz="1500">
              <a:latin typeface="Century Gothic"/>
              <a:ea typeface="Century Gothic"/>
              <a:cs typeface="Century Gothic"/>
              <a:sym typeface="Century Gothic"/>
            </a:endParaRPr>
          </a:p>
        </p:txBody>
      </p:sp>
      <p:sp>
        <p:nvSpPr>
          <p:cNvPr id="567" name="Google Shape;567;p58"/>
          <p:cNvSpPr txBox="1"/>
          <p:nvPr/>
        </p:nvSpPr>
        <p:spPr>
          <a:xfrm>
            <a:off x="237225" y="2943700"/>
            <a:ext cx="4852500" cy="13776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sz="1700" u="sng">
                <a:solidFill>
                  <a:schemeClr val="dk1"/>
                </a:solidFill>
                <a:latin typeface="Century Gothic"/>
                <a:ea typeface="Century Gothic"/>
                <a:cs typeface="Century Gothic"/>
                <a:sym typeface="Century Gothic"/>
              </a:rPr>
              <a:t>Specific Policies</a:t>
            </a:r>
            <a:endParaRPr b="1" sz="1700" u="sng">
              <a:solidFill>
                <a:schemeClr val="dk1"/>
              </a:solidFill>
              <a:latin typeface="Century Gothic"/>
              <a:ea typeface="Century Gothic"/>
              <a:cs typeface="Century Gothic"/>
              <a:sym typeface="Century Gothic"/>
            </a:endParaRPr>
          </a:p>
          <a:p>
            <a:pPr indent="-311150" lvl="0" marL="457200" rtl="0" algn="l">
              <a:lnSpc>
                <a:spcPct val="150000"/>
              </a:lnSpc>
              <a:spcBef>
                <a:spcPts val="0"/>
              </a:spcBef>
              <a:spcAft>
                <a:spcPts val="0"/>
              </a:spcAft>
              <a:buClr>
                <a:schemeClr val="dk1"/>
              </a:buClr>
              <a:buSzPts val="1300"/>
              <a:buFont typeface="Century Gothic"/>
              <a:buChar char="➢"/>
            </a:pPr>
            <a:r>
              <a:rPr lang="en" sz="1300">
                <a:solidFill>
                  <a:schemeClr val="dk1"/>
                </a:solidFill>
                <a:latin typeface="Century Gothic"/>
                <a:ea typeface="Century Gothic"/>
                <a:cs typeface="Century Gothic"/>
                <a:sym typeface="Century Gothic"/>
              </a:rPr>
              <a:t>Must benefit the entire RSO, not individual(s)</a:t>
            </a:r>
            <a:endParaRPr sz="1300">
              <a:solidFill>
                <a:schemeClr val="dk1"/>
              </a:solidFill>
              <a:latin typeface="Century Gothic"/>
              <a:ea typeface="Century Gothic"/>
              <a:cs typeface="Century Gothic"/>
              <a:sym typeface="Century Gothic"/>
            </a:endParaRPr>
          </a:p>
          <a:p>
            <a:pPr indent="-311150" lvl="0" marL="457200" rtl="0" algn="l">
              <a:lnSpc>
                <a:spcPct val="150000"/>
              </a:lnSpc>
              <a:spcBef>
                <a:spcPts val="0"/>
              </a:spcBef>
              <a:spcAft>
                <a:spcPts val="0"/>
              </a:spcAft>
              <a:buClr>
                <a:schemeClr val="dk1"/>
              </a:buClr>
              <a:buSzPts val="1300"/>
              <a:buFont typeface="Century Gothic"/>
              <a:buChar char="➢"/>
            </a:pPr>
            <a:r>
              <a:rPr lang="en" sz="1300">
                <a:solidFill>
                  <a:schemeClr val="dk1"/>
                </a:solidFill>
                <a:latin typeface="Century Gothic"/>
                <a:ea typeface="Century Gothic"/>
                <a:cs typeface="Century Gothic"/>
                <a:sym typeface="Century Gothic"/>
              </a:rPr>
              <a:t>Cannot continue/transfer after graduation or withdrawal from UConn</a:t>
            </a:r>
            <a:endParaRPr sz="1300">
              <a:solidFill>
                <a:schemeClr val="dk1"/>
              </a:solidFill>
              <a:latin typeface="Century Gothic"/>
              <a:ea typeface="Century Gothic"/>
              <a:cs typeface="Century Gothic"/>
              <a:sym typeface="Century Gothic"/>
            </a:endParaRPr>
          </a:p>
        </p:txBody>
      </p:sp>
      <p:sp>
        <p:nvSpPr>
          <p:cNvPr id="568" name="Google Shape;568;p58"/>
          <p:cNvSpPr txBox="1"/>
          <p:nvPr>
            <p:ph idx="4294967295" type="subTitle"/>
          </p:nvPr>
        </p:nvSpPr>
        <p:spPr>
          <a:xfrm>
            <a:off x="237225" y="131700"/>
            <a:ext cx="4163100" cy="2376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lang="en" sz="700">
                <a:latin typeface="Century Gothic"/>
                <a:ea typeface="Century Gothic"/>
                <a:cs typeface="Century Gothic"/>
                <a:sym typeface="Century Gothic"/>
              </a:rPr>
              <a:t>Tier-II Funding Town Hall May 2026</a:t>
            </a:r>
            <a:endParaRPr sz="700">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usiness Plan Presentation">
  <a:themeElements>
    <a:clrScheme name="Simple Light">
      <a:dk1>
        <a:srgbClr val="FFFFFF"/>
      </a:dk1>
      <a:lt1>
        <a:srgbClr val="2C2C2E"/>
      </a:lt1>
      <a:dk2>
        <a:srgbClr val="B5B5B7"/>
      </a:dk2>
      <a:lt2>
        <a:srgbClr val="D6DEE6"/>
      </a:lt2>
      <a:accent1>
        <a:srgbClr val="0141FA"/>
      </a:accent1>
      <a:accent2>
        <a:srgbClr val="0B67FF"/>
      </a:accent2>
      <a:accent3>
        <a:srgbClr val="3E319E"/>
      </a:accent3>
      <a:accent4>
        <a:srgbClr val="5920CA"/>
      </a:accent4>
      <a:accent5>
        <a:srgbClr val="9900FF"/>
      </a:accent5>
      <a:accent6>
        <a:srgbClr val="3C4043"/>
      </a:accent6>
      <a:hlink>
        <a:srgbClr val="B5B5B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